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5" r:id="rId6"/>
    <p:sldMasterId id="2147483716"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Lst>
  <p:sldSz cy="5143500" cx="9144000"/>
  <p:notesSz cx="6858000" cy="9144000"/>
  <p:embeddedFontLst>
    <p:embeddedFont>
      <p:font typeface="Montserrat SemiBold"/>
      <p:regular r:id="rId49"/>
      <p:bold r:id="rId50"/>
      <p:italic r:id="rId51"/>
      <p:boldItalic r:id="rId52"/>
    </p:embeddedFont>
    <p:embeddedFont>
      <p:font typeface="Lexend Light"/>
      <p:regular r:id="rId53"/>
      <p:bold r:id="rId54"/>
    </p:embeddedFont>
    <p:embeddedFont>
      <p:font typeface="Roboto"/>
      <p:regular r:id="rId55"/>
      <p:bold r:id="rId56"/>
      <p:italic r:id="rId57"/>
      <p:boldItalic r:id="rId58"/>
    </p:embeddedFont>
    <p:embeddedFont>
      <p:font typeface="Montserrat"/>
      <p:regular r:id="rId59"/>
      <p:bold r:id="rId60"/>
      <p:italic r:id="rId61"/>
      <p:boldItalic r:id="rId62"/>
    </p:embeddedFont>
    <p:embeddedFont>
      <p:font typeface="Lato"/>
      <p:regular r:id="rId63"/>
      <p:bold r:id="rId64"/>
      <p:italic r:id="rId65"/>
      <p:boldItalic r:id="rId66"/>
    </p:embeddedFont>
    <p:embeddedFont>
      <p:font typeface="Lato Black"/>
      <p:bold r:id="rId67"/>
      <p:boldItalic r:id="rId68"/>
    </p:embeddedFont>
    <p:embeddedFont>
      <p:font typeface="Red Hat Display"/>
      <p:regular r:id="rId69"/>
      <p:bold r:id="rId70"/>
      <p:italic r:id="rId71"/>
      <p:boldItalic r:id="rId72"/>
    </p:embeddedFont>
    <p:embeddedFont>
      <p:font typeface="Lexend"/>
      <p:regular r:id="rId73"/>
      <p:bold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Susan Bonne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EAB606D-0DFC-452C-820B-E7133A934FCB}">
  <a:tblStyle styleId="{8EAB606D-0DFC-452C-820B-E7133A934FCB}"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font" Target="fonts/MontserratSemiBold-regular.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slideMaster" Target="slideMasters/slideMaster2.xml"/><Relationship Id="rId8" Type="http://schemas.openxmlformats.org/officeDocument/2006/relationships/notesMaster" Target="notesMasters/notesMaster1.xml"/><Relationship Id="rId73" Type="http://schemas.openxmlformats.org/officeDocument/2006/relationships/font" Target="fonts/Lexend-regular.fntdata"/><Relationship Id="rId72" Type="http://schemas.openxmlformats.org/officeDocument/2006/relationships/font" Target="fonts/RedHatDisplay-boldItalic.fntdata"/><Relationship Id="rId31" Type="http://schemas.openxmlformats.org/officeDocument/2006/relationships/slide" Target="slides/slide23.xml"/><Relationship Id="rId30" Type="http://schemas.openxmlformats.org/officeDocument/2006/relationships/slide" Target="slides/slide22.xml"/><Relationship Id="rId74" Type="http://schemas.openxmlformats.org/officeDocument/2006/relationships/font" Target="fonts/Lexend-bold.fntdata"/><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71" Type="http://schemas.openxmlformats.org/officeDocument/2006/relationships/font" Target="fonts/RedHatDisplay-italic.fntdata"/><Relationship Id="rId70" Type="http://schemas.openxmlformats.org/officeDocument/2006/relationships/font" Target="fonts/RedHatDisplay-bold.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Montserrat-boldItalic.fntdata"/><Relationship Id="rId61" Type="http://schemas.openxmlformats.org/officeDocument/2006/relationships/font" Target="fonts/Montserrat-italic.fntdata"/><Relationship Id="rId20" Type="http://schemas.openxmlformats.org/officeDocument/2006/relationships/slide" Target="slides/slide12.xml"/><Relationship Id="rId64" Type="http://schemas.openxmlformats.org/officeDocument/2006/relationships/font" Target="fonts/Lato-bold.fntdata"/><Relationship Id="rId63" Type="http://schemas.openxmlformats.org/officeDocument/2006/relationships/font" Target="fonts/Lato-regular.fntdata"/><Relationship Id="rId22" Type="http://schemas.openxmlformats.org/officeDocument/2006/relationships/slide" Target="slides/slide14.xml"/><Relationship Id="rId66" Type="http://schemas.openxmlformats.org/officeDocument/2006/relationships/font" Target="fonts/Lato-boldItalic.fntdata"/><Relationship Id="rId21" Type="http://schemas.openxmlformats.org/officeDocument/2006/relationships/slide" Target="slides/slide13.xml"/><Relationship Id="rId65" Type="http://schemas.openxmlformats.org/officeDocument/2006/relationships/font" Target="fonts/Lato-italic.fntdata"/><Relationship Id="rId24" Type="http://schemas.openxmlformats.org/officeDocument/2006/relationships/slide" Target="slides/slide16.xml"/><Relationship Id="rId68" Type="http://schemas.openxmlformats.org/officeDocument/2006/relationships/font" Target="fonts/LatoBlack-boldItalic.fntdata"/><Relationship Id="rId23" Type="http://schemas.openxmlformats.org/officeDocument/2006/relationships/slide" Target="slides/slide15.xml"/><Relationship Id="rId67" Type="http://schemas.openxmlformats.org/officeDocument/2006/relationships/font" Target="fonts/LatoBlack-bold.fntdata"/><Relationship Id="rId60" Type="http://schemas.openxmlformats.org/officeDocument/2006/relationships/font" Target="fonts/Montserrat-bold.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RedHatDisplay-regular.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MontserratSemiBold-italic.fntdata"/><Relationship Id="rId50" Type="http://schemas.openxmlformats.org/officeDocument/2006/relationships/font" Target="fonts/MontserratSemiBold-bold.fntdata"/><Relationship Id="rId53" Type="http://schemas.openxmlformats.org/officeDocument/2006/relationships/font" Target="fonts/LexendLight-regular.fntdata"/><Relationship Id="rId52" Type="http://schemas.openxmlformats.org/officeDocument/2006/relationships/font" Target="fonts/MontserratSemiBold-boldItalic.fntdata"/><Relationship Id="rId11" Type="http://schemas.openxmlformats.org/officeDocument/2006/relationships/slide" Target="slides/slide3.xml"/><Relationship Id="rId55" Type="http://schemas.openxmlformats.org/officeDocument/2006/relationships/font" Target="fonts/Roboto-regular.fntdata"/><Relationship Id="rId10" Type="http://schemas.openxmlformats.org/officeDocument/2006/relationships/slide" Target="slides/slide2.xml"/><Relationship Id="rId54" Type="http://schemas.openxmlformats.org/officeDocument/2006/relationships/font" Target="fonts/LexendLight-bold.fntdata"/><Relationship Id="rId13" Type="http://schemas.openxmlformats.org/officeDocument/2006/relationships/slide" Target="slides/slide5.xml"/><Relationship Id="rId57" Type="http://schemas.openxmlformats.org/officeDocument/2006/relationships/font" Target="fonts/Roboto-italic.fntdata"/><Relationship Id="rId12" Type="http://schemas.openxmlformats.org/officeDocument/2006/relationships/slide" Target="slides/slide4.xml"/><Relationship Id="rId56" Type="http://schemas.openxmlformats.org/officeDocument/2006/relationships/font" Target="fonts/Roboto-bold.fntdata"/><Relationship Id="rId15" Type="http://schemas.openxmlformats.org/officeDocument/2006/relationships/slide" Target="slides/slide7.xml"/><Relationship Id="rId59" Type="http://schemas.openxmlformats.org/officeDocument/2006/relationships/font" Target="fonts/Montserrat-regular.fntdata"/><Relationship Id="rId14" Type="http://schemas.openxmlformats.org/officeDocument/2006/relationships/slide" Target="slides/slide6.xml"/><Relationship Id="rId58" Type="http://schemas.openxmlformats.org/officeDocument/2006/relationships/font" Target="fonts/Roboto-boldItalic.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11-14T15:08:11.622">
    <p:pos x="6000" y="0"/>
    <p:text>wow - great job!</p:text>
  </p:cm>
  <p:cm authorId="0" idx="2" dt="2025-11-20T14:07:47.894">
    <p:pos x="609" y="177"/>
    <p:text>add screens from the prototype here - screenshots. also the link to the prototype somewhere.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3995e4e36f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3995e4e36ff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a3460ca74d_0_2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3a3460ca74d_0_2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a3460ca74d_0_2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3a3460ca74d_0_2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a3460ca74d_0_2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3a3460ca74d_0_2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3a5bb9dd0f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3a5bb9dd0f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3a3460ca74d_0_2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3a3460ca74d_0_2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3a5bb9dd0f2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3a5bb9dd0f2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a3460ca74d_0_2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3a3460ca74d_0_2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3a5bb9dd0f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3a5bb9dd0f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399d5cdf05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399d5cdf05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3a5bb9dd0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3a5bb9dd0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39a1cf7bcc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39a1cf7bcc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3a5bb9dd0f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3a5bb9dd0f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3a97ce2c2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3a97ce2c2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3a97ce2c220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3a97ce2c220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3a97ce2c22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3a97ce2c22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3a97ce2c22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3a97ce2c22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3a97ce2c22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3a97ce2c22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3a97ce2c22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3a97ce2c22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3a5bb9dd0f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3a5bb9dd0f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3a984f2f5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3a984f2f5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3a984f2f53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3a984f2f53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3a3460ca74d_0_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3a3460ca74d_0_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3a984f2f53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3a984f2f53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3a984f2f53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3a984f2f53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3a984f2f53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3a984f2f53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3a984f2f53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3a984f2f53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3a984f2f539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3a984f2f539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3aa273e45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3aa273e45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3aa273e45f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3aa273e45f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3a3460ca74d_0_20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3a3460ca74d_0_2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3a3460ca74d_0_20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3a3460ca74d_0_2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3a3460ca74d_0_2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3a3460ca74d_0_2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a3460ca74d_0_1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a3460ca74d_0_1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3a3460ca74d_0_2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3a3460ca74d_0_2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3a3460ca74d_0_1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3a3460ca74d_0_1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3a3460ca74d_0_1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3a3460ca74d_0_1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3a3460ca74d_0_1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3a3460ca74d_0_1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a3460ca74d_0_1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3a3460ca74d_0_1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a3460ca74d_0_19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a3460ca74d_0_19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jp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jp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jp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jp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jp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jp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jp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jp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jp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3.jp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6.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p13"/>
          <p:cNvSpPr txBox="1"/>
          <p:nvPr>
            <p:ph idx="1" type="subTitle"/>
          </p:nvPr>
        </p:nvSpPr>
        <p:spPr>
          <a:xfrm>
            <a:off x="2249400" y="3417925"/>
            <a:ext cx="4645200" cy="4389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32" name="Google Shape;132;p13"/>
          <p:cNvSpPr txBox="1"/>
          <p:nvPr>
            <p:ph type="ctrTitle"/>
          </p:nvPr>
        </p:nvSpPr>
        <p:spPr>
          <a:xfrm>
            <a:off x="1728150" y="828800"/>
            <a:ext cx="5687700" cy="21672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CUSTOM_4">
    <p:bg>
      <p:bgPr>
        <a:blipFill>
          <a:blip r:embed="rId2">
            <a:alphaModFix/>
          </a:blip>
          <a:stretch>
            <a:fillRect/>
          </a:stretch>
        </a:blipFill>
      </p:bgPr>
    </p:bg>
    <p:spTree>
      <p:nvGrpSpPr>
        <p:cNvPr id="133" name="Shape 133"/>
        <p:cNvGrpSpPr/>
        <p:nvPr/>
      </p:nvGrpSpPr>
      <p:grpSpPr>
        <a:xfrm>
          <a:off x="0" y="0"/>
          <a:ext cx="0" cy="0"/>
          <a:chOff x="0" y="0"/>
          <a:chExt cx="0" cy="0"/>
        </a:xfrm>
      </p:grpSpPr>
      <p:sp>
        <p:nvSpPr>
          <p:cNvPr id="134" name="Google Shape;134;p14"/>
          <p:cNvSpPr txBox="1"/>
          <p:nvPr>
            <p:ph type="title"/>
          </p:nvPr>
        </p:nvSpPr>
        <p:spPr>
          <a:xfrm>
            <a:off x="1476900" y="1626450"/>
            <a:ext cx="6190500" cy="1188600"/>
          </a:xfrm>
          <a:prstGeom prst="rect">
            <a:avLst/>
          </a:prstGeom>
        </p:spPr>
        <p:txBody>
          <a:bodyPr anchorCtr="0" anchor="t" bIns="91425" lIns="91425" spcFirstLastPara="1" rIns="91425" wrap="square" tIns="91425">
            <a:normAutofit/>
          </a:bodyPr>
          <a:lstStyle>
            <a:lvl1pPr lvl="0" algn="ctr">
              <a:spcBef>
                <a:spcPts val="0"/>
              </a:spcBef>
              <a:spcAft>
                <a:spcPts val="0"/>
              </a:spcAft>
              <a:buSzPts val="6000"/>
              <a:buNone/>
              <a:defRPr b="1"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135" name="Google Shape;135;p14"/>
          <p:cNvSpPr txBox="1"/>
          <p:nvPr>
            <p:ph idx="1" type="subTitle"/>
          </p:nvPr>
        </p:nvSpPr>
        <p:spPr>
          <a:xfrm>
            <a:off x="2713225" y="2596350"/>
            <a:ext cx="3721500" cy="9327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15"/>
          <p:cNvSpPr txBox="1"/>
          <p:nvPr>
            <p:ph type="title"/>
          </p:nvPr>
        </p:nvSpPr>
        <p:spPr>
          <a:xfrm>
            <a:off x="713100" y="445025"/>
            <a:ext cx="3028200" cy="9054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b="1">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38" name="Google Shape;138;p15"/>
          <p:cNvSpPr txBox="1"/>
          <p:nvPr>
            <p:ph idx="1" type="body"/>
          </p:nvPr>
        </p:nvSpPr>
        <p:spPr>
          <a:xfrm>
            <a:off x="1275600" y="2445841"/>
            <a:ext cx="6592800" cy="2194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chemeClr val="lt1"/>
              </a:buClr>
              <a:buSzPts val="1400"/>
              <a:buFont typeface="Karla"/>
              <a:buChar char="●"/>
              <a:defRPr/>
            </a:lvl1pPr>
            <a:lvl2pPr indent="-317500" lvl="1" marL="914400">
              <a:spcBef>
                <a:spcPts val="0"/>
              </a:spcBef>
              <a:spcAft>
                <a:spcPts val="0"/>
              </a:spcAft>
              <a:buClr>
                <a:schemeClr val="lt1"/>
              </a:buClr>
              <a:buSzPts val="1400"/>
              <a:buFont typeface="Karla"/>
              <a:buChar char="○"/>
              <a:defRPr/>
            </a:lvl2pPr>
            <a:lvl3pPr indent="-317500" lvl="2" marL="1371600">
              <a:spcBef>
                <a:spcPts val="0"/>
              </a:spcBef>
              <a:spcAft>
                <a:spcPts val="0"/>
              </a:spcAft>
              <a:buClr>
                <a:schemeClr val="lt1"/>
              </a:buClr>
              <a:buSzPts val="1400"/>
              <a:buFont typeface="Karla"/>
              <a:buChar char="■"/>
              <a:defRPr/>
            </a:lvl3pPr>
            <a:lvl4pPr indent="-317500" lvl="3" marL="1828800">
              <a:spcBef>
                <a:spcPts val="0"/>
              </a:spcBef>
              <a:spcAft>
                <a:spcPts val="0"/>
              </a:spcAft>
              <a:buClr>
                <a:schemeClr val="lt1"/>
              </a:buClr>
              <a:buSzPts val="1400"/>
              <a:buFont typeface="Karla"/>
              <a:buChar char="●"/>
              <a:defRPr/>
            </a:lvl4pPr>
            <a:lvl5pPr indent="-317500" lvl="4" marL="2286000">
              <a:spcBef>
                <a:spcPts val="0"/>
              </a:spcBef>
              <a:spcAft>
                <a:spcPts val="0"/>
              </a:spcAft>
              <a:buClr>
                <a:schemeClr val="lt1"/>
              </a:buClr>
              <a:buSzPts val="1400"/>
              <a:buFont typeface="Karla"/>
              <a:buChar char="○"/>
              <a:defRPr/>
            </a:lvl5pPr>
            <a:lvl6pPr indent="-317500" lvl="5" marL="2743200">
              <a:spcBef>
                <a:spcPts val="0"/>
              </a:spcBef>
              <a:spcAft>
                <a:spcPts val="0"/>
              </a:spcAft>
              <a:buClr>
                <a:schemeClr val="lt1"/>
              </a:buClr>
              <a:buSzPts val="1400"/>
              <a:buFont typeface="Karla"/>
              <a:buChar char="■"/>
              <a:defRPr/>
            </a:lvl6pPr>
            <a:lvl7pPr indent="-317500" lvl="6" marL="3200400">
              <a:spcBef>
                <a:spcPts val="0"/>
              </a:spcBef>
              <a:spcAft>
                <a:spcPts val="0"/>
              </a:spcAft>
              <a:buClr>
                <a:schemeClr val="lt1"/>
              </a:buClr>
              <a:buSzPts val="1400"/>
              <a:buFont typeface="Karla"/>
              <a:buChar char="●"/>
              <a:defRPr/>
            </a:lvl7pPr>
            <a:lvl8pPr indent="-317500" lvl="7" marL="3657600">
              <a:spcBef>
                <a:spcPts val="0"/>
              </a:spcBef>
              <a:spcAft>
                <a:spcPts val="0"/>
              </a:spcAft>
              <a:buClr>
                <a:schemeClr val="lt1"/>
              </a:buClr>
              <a:buSzPts val="1400"/>
              <a:buFont typeface="Karla"/>
              <a:buChar char="○"/>
              <a:defRPr/>
            </a:lvl8pPr>
            <a:lvl9pPr indent="-317500" lvl="8" marL="4114800">
              <a:spcBef>
                <a:spcPts val="0"/>
              </a:spcBef>
              <a:spcAft>
                <a:spcPts val="0"/>
              </a:spcAft>
              <a:buClr>
                <a:schemeClr val="lt1"/>
              </a:buClr>
              <a:buSzPts val="1400"/>
              <a:buFont typeface="Karla"/>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11">
    <p:bg>
      <p:bgPr>
        <a:blipFill>
          <a:blip r:embed="rId2">
            <a:alphaModFix/>
          </a:blip>
          <a:stretch>
            <a:fillRect/>
          </a:stretch>
        </a:blipFill>
      </p:bgPr>
    </p:bg>
    <p:spTree>
      <p:nvGrpSpPr>
        <p:cNvPr id="139" name="Shape 139"/>
        <p:cNvGrpSpPr/>
        <p:nvPr/>
      </p:nvGrpSpPr>
      <p:grpSpPr>
        <a:xfrm>
          <a:off x="0" y="0"/>
          <a:ext cx="0" cy="0"/>
          <a:chOff x="0" y="0"/>
          <a:chExt cx="0" cy="0"/>
        </a:xfrm>
      </p:grpSpPr>
      <p:sp>
        <p:nvSpPr>
          <p:cNvPr id="140" name="Google Shape;140;p16"/>
          <p:cNvSpPr txBox="1"/>
          <p:nvPr>
            <p:ph type="title"/>
          </p:nvPr>
        </p:nvSpPr>
        <p:spPr>
          <a:xfrm>
            <a:off x="664875" y="1220088"/>
            <a:ext cx="6382500" cy="1984200"/>
          </a:xfrm>
          <a:prstGeom prst="rect">
            <a:avLst/>
          </a:prstGeom>
        </p:spPr>
        <p:txBody>
          <a:bodyPr anchorCtr="0" anchor="b" bIns="91425" lIns="91425" spcFirstLastPara="1" rIns="91425" wrap="square" tIns="91425">
            <a:normAutofit/>
          </a:bodyPr>
          <a:lstStyle>
            <a:lvl1pPr lvl="0">
              <a:spcBef>
                <a:spcPts val="0"/>
              </a:spcBef>
              <a:spcAft>
                <a:spcPts val="0"/>
              </a:spcAft>
              <a:buSzPts val="6000"/>
              <a:buNone/>
              <a:defRPr b="1"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141" name="Google Shape;141;p16"/>
          <p:cNvSpPr txBox="1"/>
          <p:nvPr>
            <p:ph idx="1" type="subTitle"/>
          </p:nvPr>
        </p:nvSpPr>
        <p:spPr>
          <a:xfrm>
            <a:off x="664875" y="3201013"/>
            <a:ext cx="3429000" cy="722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1">
    <p:bg>
      <p:bgPr>
        <a:solidFill>
          <a:srgbClr val="F6F8F0"/>
        </a:solidFill>
      </p:bgPr>
    </p:bg>
    <p:spTree>
      <p:nvGrpSpPr>
        <p:cNvPr id="142" name="Shape 142"/>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46" name="Shape 146"/>
        <p:cNvGrpSpPr/>
        <p:nvPr/>
      </p:nvGrpSpPr>
      <p:grpSpPr>
        <a:xfrm>
          <a:off x="0" y="0"/>
          <a:ext cx="0" cy="0"/>
          <a:chOff x="0" y="0"/>
          <a:chExt cx="0" cy="0"/>
        </a:xfrm>
      </p:grpSpPr>
      <p:sp>
        <p:nvSpPr>
          <p:cNvPr id="147" name="Google Shape;147;p19"/>
          <p:cNvSpPr txBox="1"/>
          <p:nvPr>
            <p:ph idx="1" type="subTitle"/>
          </p:nvPr>
        </p:nvSpPr>
        <p:spPr>
          <a:xfrm>
            <a:off x="2249400" y="3417925"/>
            <a:ext cx="4645200" cy="438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48" name="Google Shape;148;p19"/>
          <p:cNvSpPr txBox="1"/>
          <p:nvPr>
            <p:ph type="ctrTitle"/>
          </p:nvPr>
        </p:nvSpPr>
        <p:spPr>
          <a:xfrm>
            <a:off x="1728150" y="828800"/>
            <a:ext cx="5687700" cy="2167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49" name="Shape 149"/>
        <p:cNvGrpSpPr/>
        <p:nvPr/>
      </p:nvGrpSpPr>
      <p:grpSpPr>
        <a:xfrm>
          <a:off x="0" y="0"/>
          <a:ext cx="0" cy="0"/>
          <a:chOff x="0" y="0"/>
          <a:chExt cx="0" cy="0"/>
        </a:xfrm>
      </p:grpSpPr>
      <p:sp>
        <p:nvSpPr>
          <p:cNvPr id="150" name="Google Shape;150;p20"/>
          <p:cNvSpPr txBox="1"/>
          <p:nvPr>
            <p:ph hasCustomPrompt="1" type="title"/>
          </p:nvPr>
        </p:nvSpPr>
        <p:spPr>
          <a:xfrm>
            <a:off x="3954750" y="988900"/>
            <a:ext cx="1234500" cy="667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None/>
              <a:defRPr b="1" sz="4800">
                <a:solidFill>
                  <a:schemeClr val="lt1"/>
                </a:solidFill>
              </a:defRPr>
            </a:lvl1pPr>
            <a:lvl2pPr lvl="1" algn="ctr">
              <a:spcBef>
                <a:spcPts val="0"/>
              </a:spcBef>
              <a:spcAft>
                <a:spcPts val="0"/>
              </a:spcAft>
              <a:buClr>
                <a:schemeClr val="lt1"/>
              </a:buClr>
              <a:buSzPts val="4800"/>
              <a:buNone/>
              <a:defRPr b="1" sz="4800">
                <a:solidFill>
                  <a:schemeClr val="lt1"/>
                </a:solidFill>
              </a:defRPr>
            </a:lvl2pPr>
            <a:lvl3pPr lvl="2" algn="ctr">
              <a:spcBef>
                <a:spcPts val="0"/>
              </a:spcBef>
              <a:spcAft>
                <a:spcPts val="0"/>
              </a:spcAft>
              <a:buClr>
                <a:schemeClr val="lt1"/>
              </a:buClr>
              <a:buSzPts val="4800"/>
              <a:buNone/>
              <a:defRPr b="1" sz="4800">
                <a:solidFill>
                  <a:schemeClr val="lt1"/>
                </a:solidFill>
              </a:defRPr>
            </a:lvl3pPr>
            <a:lvl4pPr lvl="3" algn="ctr">
              <a:spcBef>
                <a:spcPts val="0"/>
              </a:spcBef>
              <a:spcAft>
                <a:spcPts val="0"/>
              </a:spcAft>
              <a:buClr>
                <a:schemeClr val="lt1"/>
              </a:buClr>
              <a:buSzPts val="4800"/>
              <a:buNone/>
              <a:defRPr b="1" sz="4800">
                <a:solidFill>
                  <a:schemeClr val="lt1"/>
                </a:solidFill>
              </a:defRPr>
            </a:lvl4pPr>
            <a:lvl5pPr lvl="4" algn="ctr">
              <a:spcBef>
                <a:spcPts val="0"/>
              </a:spcBef>
              <a:spcAft>
                <a:spcPts val="0"/>
              </a:spcAft>
              <a:buClr>
                <a:schemeClr val="lt1"/>
              </a:buClr>
              <a:buSzPts val="4800"/>
              <a:buNone/>
              <a:defRPr b="1" sz="4800">
                <a:solidFill>
                  <a:schemeClr val="lt1"/>
                </a:solidFill>
              </a:defRPr>
            </a:lvl5pPr>
            <a:lvl6pPr lvl="5" algn="ctr">
              <a:spcBef>
                <a:spcPts val="0"/>
              </a:spcBef>
              <a:spcAft>
                <a:spcPts val="0"/>
              </a:spcAft>
              <a:buClr>
                <a:schemeClr val="lt1"/>
              </a:buClr>
              <a:buSzPts val="4800"/>
              <a:buNone/>
              <a:defRPr b="1" sz="4800">
                <a:solidFill>
                  <a:schemeClr val="lt1"/>
                </a:solidFill>
              </a:defRPr>
            </a:lvl6pPr>
            <a:lvl7pPr lvl="6" algn="ctr">
              <a:spcBef>
                <a:spcPts val="0"/>
              </a:spcBef>
              <a:spcAft>
                <a:spcPts val="0"/>
              </a:spcAft>
              <a:buClr>
                <a:schemeClr val="lt1"/>
              </a:buClr>
              <a:buSzPts val="4800"/>
              <a:buNone/>
              <a:defRPr b="1" sz="4800">
                <a:solidFill>
                  <a:schemeClr val="lt1"/>
                </a:solidFill>
              </a:defRPr>
            </a:lvl7pPr>
            <a:lvl8pPr lvl="7" algn="ctr">
              <a:spcBef>
                <a:spcPts val="0"/>
              </a:spcBef>
              <a:spcAft>
                <a:spcPts val="0"/>
              </a:spcAft>
              <a:buClr>
                <a:schemeClr val="lt1"/>
              </a:buClr>
              <a:buSzPts val="4800"/>
              <a:buNone/>
              <a:defRPr b="1" sz="4800">
                <a:solidFill>
                  <a:schemeClr val="lt1"/>
                </a:solidFill>
              </a:defRPr>
            </a:lvl8pPr>
            <a:lvl9pPr lvl="8" algn="ctr">
              <a:spcBef>
                <a:spcPts val="0"/>
              </a:spcBef>
              <a:spcAft>
                <a:spcPts val="0"/>
              </a:spcAft>
              <a:buClr>
                <a:schemeClr val="lt1"/>
              </a:buClr>
              <a:buSzPts val="4800"/>
              <a:buNone/>
              <a:defRPr b="1" sz="4800">
                <a:solidFill>
                  <a:schemeClr val="lt1"/>
                </a:solidFill>
              </a:defRPr>
            </a:lvl9pPr>
          </a:lstStyle>
          <a:p>
            <a:r>
              <a:t>xx%</a:t>
            </a:r>
          </a:p>
        </p:txBody>
      </p:sp>
      <p:sp>
        <p:nvSpPr>
          <p:cNvPr id="151" name="Google Shape;151;p20"/>
          <p:cNvSpPr txBox="1"/>
          <p:nvPr>
            <p:ph idx="1" type="subTitle"/>
          </p:nvPr>
        </p:nvSpPr>
        <p:spPr>
          <a:xfrm>
            <a:off x="3168450" y="3111825"/>
            <a:ext cx="2807100" cy="6675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1600">
                <a:solidFill>
                  <a:schemeClr val="lt1"/>
                </a:solidFill>
              </a:defRPr>
            </a:lvl1pPr>
            <a:lvl2pPr lvl="1" algn="ctr">
              <a:spcBef>
                <a:spcPts val="0"/>
              </a:spcBef>
              <a:spcAft>
                <a:spcPts val="0"/>
              </a:spcAft>
              <a:buNone/>
              <a:defRPr b="1" sz="1600">
                <a:solidFill>
                  <a:schemeClr val="lt1"/>
                </a:solidFill>
              </a:defRPr>
            </a:lvl2pPr>
            <a:lvl3pPr lvl="2" algn="ctr">
              <a:spcBef>
                <a:spcPts val="0"/>
              </a:spcBef>
              <a:spcAft>
                <a:spcPts val="0"/>
              </a:spcAft>
              <a:buNone/>
              <a:defRPr b="1" sz="1600">
                <a:solidFill>
                  <a:schemeClr val="lt1"/>
                </a:solidFill>
              </a:defRPr>
            </a:lvl3pPr>
            <a:lvl4pPr lvl="3" algn="ctr">
              <a:spcBef>
                <a:spcPts val="0"/>
              </a:spcBef>
              <a:spcAft>
                <a:spcPts val="0"/>
              </a:spcAft>
              <a:buNone/>
              <a:defRPr b="1" sz="1600">
                <a:solidFill>
                  <a:schemeClr val="lt1"/>
                </a:solidFill>
              </a:defRPr>
            </a:lvl4pPr>
            <a:lvl5pPr lvl="4" algn="ctr">
              <a:spcBef>
                <a:spcPts val="0"/>
              </a:spcBef>
              <a:spcAft>
                <a:spcPts val="0"/>
              </a:spcAft>
              <a:buNone/>
              <a:defRPr b="1" sz="1600">
                <a:solidFill>
                  <a:schemeClr val="lt1"/>
                </a:solidFill>
              </a:defRPr>
            </a:lvl5pPr>
            <a:lvl6pPr lvl="5" algn="ctr">
              <a:spcBef>
                <a:spcPts val="0"/>
              </a:spcBef>
              <a:spcAft>
                <a:spcPts val="0"/>
              </a:spcAft>
              <a:buNone/>
              <a:defRPr b="1" sz="1600">
                <a:solidFill>
                  <a:schemeClr val="lt1"/>
                </a:solidFill>
              </a:defRPr>
            </a:lvl6pPr>
            <a:lvl7pPr lvl="6" algn="ctr">
              <a:spcBef>
                <a:spcPts val="0"/>
              </a:spcBef>
              <a:spcAft>
                <a:spcPts val="0"/>
              </a:spcAft>
              <a:buNone/>
              <a:defRPr b="1" sz="1600">
                <a:solidFill>
                  <a:schemeClr val="lt1"/>
                </a:solidFill>
              </a:defRPr>
            </a:lvl7pPr>
            <a:lvl8pPr lvl="7" algn="ctr">
              <a:spcBef>
                <a:spcPts val="0"/>
              </a:spcBef>
              <a:spcAft>
                <a:spcPts val="0"/>
              </a:spcAft>
              <a:buNone/>
              <a:defRPr b="1" sz="1600">
                <a:solidFill>
                  <a:schemeClr val="lt1"/>
                </a:solidFill>
              </a:defRPr>
            </a:lvl8pPr>
            <a:lvl9pPr lvl="8" algn="ctr">
              <a:spcBef>
                <a:spcPts val="0"/>
              </a:spcBef>
              <a:spcAft>
                <a:spcPts val="0"/>
              </a:spcAft>
              <a:buNone/>
              <a:defRPr b="1" sz="1600">
                <a:solidFill>
                  <a:schemeClr val="lt1"/>
                </a:solidFill>
              </a:defRPr>
            </a:lvl9pPr>
          </a:lstStyle>
          <a:p/>
        </p:txBody>
      </p:sp>
      <p:sp>
        <p:nvSpPr>
          <p:cNvPr id="152" name="Google Shape;152;p20"/>
          <p:cNvSpPr txBox="1"/>
          <p:nvPr>
            <p:ph idx="2" type="title"/>
          </p:nvPr>
        </p:nvSpPr>
        <p:spPr>
          <a:xfrm>
            <a:off x="2212800" y="1656400"/>
            <a:ext cx="4718400" cy="1417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b="1" sz="40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3" name="Shape 153"/>
        <p:cNvGrpSpPr/>
        <p:nvPr/>
      </p:nvGrpSpPr>
      <p:grpSpPr>
        <a:xfrm>
          <a:off x="0" y="0"/>
          <a:ext cx="0" cy="0"/>
          <a:chOff x="0" y="0"/>
          <a:chExt cx="0" cy="0"/>
        </a:xfrm>
      </p:grpSpPr>
      <p:sp>
        <p:nvSpPr>
          <p:cNvPr id="154" name="Google Shape;154;p21"/>
          <p:cNvSpPr txBox="1"/>
          <p:nvPr>
            <p:ph type="title"/>
          </p:nvPr>
        </p:nvSpPr>
        <p:spPr>
          <a:xfrm>
            <a:off x="713100" y="445025"/>
            <a:ext cx="3028200" cy="9054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b="1">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55" name="Google Shape;155;p21"/>
          <p:cNvSpPr txBox="1"/>
          <p:nvPr>
            <p:ph idx="1" type="body"/>
          </p:nvPr>
        </p:nvSpPr>
        <p:spPr>
          <a:xfrm>
            <a:off x="1275600" y="2445841"/>
            <a:ext cx="6592800" cy="2194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Font typeface="Karla"/>
              <a:buChar char="●"/>
              <a:defRPr/>
            </a:lvl1pPr>
            <a:lvl2pPr indent="-317500" lvl="1" marL="914400">
              <a:spcBef>
                <a:spcPts val="1600"/>
              </a:spcBef>
              <a:spcAft>
                <a:spcPts val="0"/>
              </a:spcAft>
              <a:buClr>
                <a:schemeClr val="lt1"/>
              </a:buClr>
              <a:buSzPts val="1400"/>
              <a:buFont typeface="Karla"/>
              <a:buChar char="○"/>
              <a:defRPr/>
            </a:lvl2pPr>
            <a:lvl3pPr indent="-317500" lvl="2" marL="1371600">
              <a:spcBef>
                <a:spcPts val="0"/>
              </a:spcBef>
              <a:spcAft>
                <a:spcPts val="0"/>
              </a:spcAft>
              <a:buClr>
                <a:schemeClr val="lt1"/>
              </a:buClr>
              <a:buSzPts val="1400"/>
              <a:buFont typeface="Karla"/>
              <a:buChar char="■"/>
              <a:defRPr/>
            </a:lvl3pPr>
            <a:lvl4pPr indent="-317500" lvl="3" marL="1828800">
              <a:spcBef>
                <a:spcPts val="0"/>
              </a:spcBef>
              <a:spcAft>
                <a:spcPts val="0"/>
              </a:spcAft>
              <a:buClr>
                <a:schemeClr val="lt1"/>
              </a:buClr>
              <a:buSzPts val="1400"/>
              <a:buFont typeface="Karla"/>
              <a:buChar char="●"/>
              <a:defRPr/>
            </a:lvl4pPr>
            <a:lvl5pPr indent="-317500" lvl="4" marL="2286000">
              <a:spcBef>
                <a:spcPts val="0"/>
              </a:spcBef>
              <a:spcAft>
                <a:spcPts val="0"/>
              </a:spcAft>
              <a:buClr>
                <a:schemeClr val="lt1"/>
              </a:buClr>
              <a:buSzPts val="1400"/>
              <a:buFont typeface="Karla"/>
              <a:buChar char="○"/>
              <a:defRPr/>
            </a:lvl5pPr>
            <a:lvl6pPr indent="-317500" lvl="5" marL="2743200">
              <a:spcBef>
                <a:spcPts val="0"/>
              </a:spcBef>
              <a:spcAft>
                <a:spcPts val="0"/>
              </a:spcAft>
              <a:buClr>
                <a:schemeClr val="lt1"/>
              </a:buClr>
              <a:buSzPts val="1400"/>
              <a:buFont typeface="Karla"/>
              <a:buChar char="■"/>
              <a:defRPr/>
            </a:lvl6pPr>
            <a:lvl7pPr indent="-317500" lvl="6" marL="3200400">
              <a:spcBef>
                <a:spcPts val="0"/>
              </a:spcBef>
              <a:spcAft>
                <a:spcPts val="0"/>
              </a:spcAft>
              <a:buClr>
                <a:schemeClr val="lt1"/>
              </a:buClr>
              <a:buSzPts val="1400"/>
              <a:buFont typeface="Karla"/>
              <a:buChar char="●"/>
              <a:defRPr/>
            </a:lvl7pPr>
            <a:lvl8pPr indent="-317500" lvl="7" marL="3657600">
              <a:spcBef>
                <a:spcPts val="0"/>
              </a:spcBef>
              <a:spcAft>
                <a:spcPts val="0"/>
              </a:spcAft>
              <a:buClr>
                <a:schemeClr val="lt1"/>
              </a:buClr>
              <a:buSzPts val="1400"/>
              <a:buFont typeface="Karla"/>
              <a:buChar char="○"/>
              <a:defRPr/>
            </a:lvl8pPr>
            <a:lvl9pPr indent="-317500" lvl="8" marL="4114800">
              <a:spcBef>
                <a:spcPts val="0"/>
              </a:spcBef>
              <a:spcAft>
                <a:spcPts val="0"/>
              </a:spcAft>
              <a:buClr>
                <a:schemeClr val="lt1"/>
              </a:buClr>
              <a:buSzPts val="1400"/>
              <a:buFont typeface="Karla"/>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56" name="Shape 156"/>
        <p:cNvGrpSpPr/>
        <p:nvPr/>
      </p:nvGrpSpPr>
      <p:grpSpPr>
        <a:xfrm>
          <a:off x="0" y="0"/>
          <a:ext cx="0" cy="0"/>
          <a:chOff x="0" y="0"/>
          <a:chExt cx="0" cy="0"/>
        </a:xfrm>
      </p:grpSpPr>
      <p:sp>
        <p:nvSpPr>
          <p:cNvPr id="157" name="Google Shape;157;p22"/>
          <p:cNvSpPr txBox="1"/>
          <p:nvPr>
            <p:ph idx="1" type="subTitle"/>
          </p:nvPr>
        </p:nvSpPr>
        <p:spPr>
          <a:xfrm>
            <a:off x="1433700" y="2865675"/>
            <a:ext cx="2716800" cy="420600"/>
          </a:xfrm>
          <a:prstGeom prst="rect">
            <a:avLst/>
          </a:prstGeom>
        </p:spPr>
        <p:txBody>
          <a:bodyPr anchorCtr="0" anchor="b" bIns="91425" lIns="91425" spcFirstLastPara="1" rIns="91425" wrap="square" tIns="91425">
            <a:noAutofit/>
          </a:bodyPr>
          <a:lstStyle>
            <a:lvl1pPr lvl="0" algn="ctr">
              <a:spcBef>
                <a:spcPts val="0"/>
              </a:spcBef>
              <a:spcAft>
                <a:spcPts val="0"/>
              </a:spcAft>
              <a:buNone/>
              <a:defRPr b="1" sz="2000">
                <a:latin typeface="Red Hat Display"/>
                <a:ea typeface="Red Hat Display"/>
                <a:cs typeface="Red Hat Display"/>
                <a:sym typeface="Red Hat Display"/>
              </a:defRPr>
            </a:lvl1pPr>
            <a:lvl2pPr lvl="1" algn="ctr">
              <a:spcBef>
                <a:spcPts val="0"/>
              </a:spcBef>
              <a:spcAft>
                <a:spcPts val="0"/>
              </a:spcAft>
              <a:buNone/>
              <a:defRPr sz="2000">
                <a:latin typeface="Red Hat Display"/>
                <a:ea typeface="Red Hat Display"/>
                <a:cs typeface="Red Hat Display"/>
                <a:sym typeface="Red Hat Display"/>
              </a:defRPr>
            </a:lvl2pPr>
            <a:lvl3pPr lvl="2" algn="ctr">
              <a:spcBef>
                <a:spcPts val="0"/>
              </a:spcBef>
              <a:spcAft>
                <a:spcPts val="0"/>
              </a:spcAft>
              <a:buNone/>
              <a:defRPr sz="2000">
                <a:latin typeface="Red Hat Display"/>
                <a:ea typeface="Red Hat Display"/>
                <a:cs typeface="Red Hat Display"/>
                <a:sym typeface="Red Hat Display"/>
              </a:defRPr>
            </a:lvl3pPr>
            <a:lvl4pPr lvl="3" algn="ctr">
              <a:spcBef>
                <a:spcPts val="0"/>
              </a:spcBef>
              <a:spcAft>
                <a:spcPts val="0"/>
              </a:spcAft>
              <a:buNone/>
              <a:defRPr sz="2000">
                <a:latin typeface="Red Hat Display"/>
                <a:ea typeface="Red Hat Display"/>
                <a:cs typeface="Red Hat Display"/>
                <a:sym typeface="Red Hat Display"/>
              </a:defRPr>
            </a:lvl4pPr>
            <a:lvl5pPr lvl="4" algn="ctr">
              <a:spcBef>
                <a:spcPts val="0"/>
              </a:spcBef>
              <a:spcAft>
                <a:spcPts val="0"/>
              </a:spcAft>
              <a:buNone/>
              <a:defRPr sz="2000">
                <a:latin typeface="Red Hat Display"/>
                <a:ea typeface="Red Hat Display"/>
                <a:cs typeface="Red Hat Display"/>
                <a:sym typeface="Red Hat Display"/>
              </a:defRPr>
            </a:lvl5pPr>
            <a:lvl6pPr lvl="5" algn="ctr">
              <a:spcBef>
                <a:spcPts val="0"/>
              </a:spcBef>
              <a:spcAft>
                <a:spcPts val="0"/>
              </a:spcAft>
              <a:buNone/>
              <a:defRPr sz="2000">
                <a:latin typeface="Red Hat Display"/>
                <a:ea typeface="Red Hat Display"/>
                <a:cs typeface="Red Hat Display"/>
                <a:sym typeface="Red Hat Display"/>
              </a:defRPr>
            </a:lvl6pPr>
            <a:lvl7pPr lvl="6" algn="ctr">
              <a:spcBef>
                <a:spcPts val="0"/>
              </a:spcBef>
              <a:spcAft>
                <a:spcPts val="0"/>
              </a:spcAft>
              <a:buNone/>
              <a:defRPr sz="2000">
                <a:latin typeface="Red Hat Display"/>
                <a:ea typeface="Red Hat Display"/>
                <a:cs typeface="Red Hat Display"/>
                <a:sym typeface="Red Hat Display"/>
              </a:defRPr>
            </a:lvl7pPr>
            <a:lvl8pPr lvl="7" algn="ctr">
              <a:spcBef>
                <a:spcPts val="0"/>
              </a:spcBef>
              <a:spcAft>
                <a:spcPts val="0"/>
              </a:spcAft>
              <a:buNone/>
              <a:defRPr sz="2000">
                <a:latin typeface="Red Hat Display"/>
                <a:ea typeface="Red Hat Display"/>
                <a:cs typeface="Red Hat Display"/>
                <a:sym typeface="Red Hat Display"/>
              </a:defRPr>
            </a:lvl8pPr>
            <a:lvl9pPr lvl="8" algn="ctr">
              <a:spcBef>
                <a:spcPts val="0"/>
              </a:spcBef>
              <a:spcAft>
                <a:spcPts val="0"/>
              </a:spcAft>
              <a:buNone/>
              <a:defRPr sz="2000">
                <a:latin typeface="Red Hat Display"/>
                <a:ea typeface="Red Hat Display"/>
                <a:cs typeface="Red Hat Display"/>
                <a:sym typeface="Red Hat Display"/>
              </a:defRPr>
            </a:lvl9pPr>
          </a:lstStyle>
          <a:p/>
        </p:txBody>
      </p:sp>
      <p:sp>
        <p:nvSpPr>
          <p:cNvPr id="158" name="Google Shape;158;p22"/>
          <p:cNvSpPr txBox="1"/>
          <p:nvPr>
            <p:ph idx="2" type="subTitle"/>
          </p:nvPr>
        </p:nvSpPr>
        <p:spPr>
          <a:xfrm>
            <a:off x="1434922" y="3193092"/>
            <a:ext cx="2716800" cy="12069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b="1"/>
            </a:lvl2pPr>
            <a:lvl3pPr lvl="2" algn="ctr">
              <a:spcBef>
                <a:spcPts val="0"/>
              </a:spcBef>
              <a:spcAft>
                <a:spcPts val="0"/>
              </a:spcAft>
              <a:buNone/>
              <a:defRPr b="1"/>
            </a:lvl3pPr>
            <a:lvl4pPr lvl="3" algn="ctr">
              <a:spcBef>
                <a:spcPts val="0"/>
              </a:spcBef>
              <a:spcAft>
                <a:spcPts val="0"/>
              </a:spcAft>
              <a:buNone/>
              <a:defRPr b="1"/>
            </a:lvl4pPr>
            <a:lvl5pPr lvl="4" algn="ctr">
              <a:spcBef>
                <a:spcPts val="0"/>
              </a:spcBef>
              <a:spcAft>
                <a:spcPts val="0"/>
              </a:spcAft>
              <a:buNone/>
              <a:defRPr b="1"/>
            </a:lvl5pPr>
            <a:lvl6pPr lvl="5" algn="ctr">
              <a:spcBef>
                <a:spcPts val="0"/>
              </a:spcBef>
              <a:spcAft>
                <a:spcPts val="0"/>
              </a:spcAft>
              <a:buNone/>
              <a:defRPr b="1"/>
            </a:lvl6pPr>
            <a:lvl7pPr lvl="6" algn="ctr">
              <a:spcBef>
                <a:spcPts val="0"/>
              </a:spcBef>
              <a:spcAft>
                <a:spcPts val="0"/>
              </a:spcAft>
              <a:buNone/>
              <a:defRPr b="1"/>
            </a:lvl7pPr>
            <a:lvl8pPr lvl="7" algn="ctr">
              <a:spcBef>
                <a:spcPts val="0"/>
              </a:spcBef>
              <a:spcAft>
                <a:spcPts val="0"/>
              </a:spcAft>
              <a:buNone/>
              <a:defRPr b="1"/>
            </a:lvl8pPr>
            <a:lvl9pPr lvl="8" algn="ctr">
              <a:spcBef>
                <a:spcPts val="0"/>
              </a:spcBef>
              <a:spcAft>
                <a:spcPts val="0"/>
              </a:spcAft>
              <a:buNone/>
              <a:defRPr b="1"/>
            </a:lvl9pPr>
          </a:lstStyle>
          <a:p/>
        </p:txBody>
      </p:sp>
      <p:sp>
        <p:nvSpPr>
          <p:cNvPr id="159" name="Google Shape;159;p22"/>
          <p:cNvSpPr txBox="1"/>
          <p:nvPr>
            <p:ph idx="3" type="subTitle"/>
          </p:nvPr>
        </p:nvSpPr>
        <p:spPr>
          <a:xfrm>
            <a:off x="4992925" y="2865675"/>
            <a:ext cx="2715600" cy="420600"/>
          </a:xfrm>
          <a:prstGeom prst="rect">
            <a:avLst/>
          </a:prstGeom>
        </p:spPr>
        <p:txBody>
          <a:bodyPr anchorCtr="0" anchor="b" bIns="91425" lIns="91425" spcFirstLastPara="1" rIns="91425" wrap="square" tIns="91425">
            <a:noAutofit/>
          </a:bodyPr>
          <a:lstStyle>
            <a:lvl1pPr lvl="0" algn="ctr">
              <a:spcBef>
                <a:spcPts val="0"/>
              </a:spcBef>
              <a:spcAft>
                <a:spcPts val="0"/>
              </a:spcAft>
              <a:buNone/>
              <a:defRPr b="1" sz="2000">
                <a:latin typeface="Red Hat Display"/>
                <a:ea typeface="Red Hat Display"/>
                <a:cs typeface="Red Hat Display"/>
                <a:sym typeface="Red Hat Display"/>
              </a:defRPr>
            </a:lvl1pPr>
            <a:lvl2pPr lvl="1" algn="ctr">
              <a:spcBef>
                <a:spcPts val="0"/>
              </a:spcBef>
              <a:spcAft>
                <a:spcPts val="0"/>
              </a:spcAft>
              <a:buNone/>
              <a:defRPr sz="2000">
                <a:latin typeface="Red Hat Display"/>
                <a:ea typeface="Red Hat Display"/>
                <a:cs typeface="Red Hat Display"/>
                <a:sym typeface="Red Hat Display"/>
              </a:defRPr>
            </a:lvl2pPr>
            <a:lvl3pPr lvl="2" algn="ctr">
              <a:spcBef>
                <a:spcPts val="0"/>
              </a:spcBef>
              <a:spcAft>
                <a:spcPts val="0"/>
              </a:spcAft>
              <a:buNone/>
              <a:defRPr sz="2000">
                <a:latin typeface="Red Hat Display"/>
                <a:ea typeface="Red Hat Display"/>
                <a:cs typeface="Red Hat Display"/>
                <a:sym typeface="Red Hat Display"/>
              </a:defRPr>
            </a:lvl3pPr>
            <a:lvl4pPr lvl="3" algn="ctr">
              <a:spcBef>
                <a:spcPts val="0"/>
              </a:spcBef>
              <a:spcAft>
                <a:spcPts val="0"/>
              </a:spcAft>
              <a:buNone/>
              <a:defRPr sz="2000">
                <a:latin typeface="Red Hat Display"/>
                <a:ea typeface="Red Hat Display"/>
                <a:cs typeface="Red Hat Display"/>
                <a:sym typeface="Red Hat Display"/>
              </a:defRPr>
            </a:lvl4pPr>
            <a:lvl5pPr lvl="4" algn="ctr">
              <a:spcBef>
                <a:spcPts val="0"/>
              </a:spcBef>
              <a:spcAft>
                <a:spcPts val="0"/>
              </a:spcAft>
              <a:buNone/>
              <a:defRPr sz="2000">
                <a:latin typeface="Red Hat Display"/>
                <a:ea typeface="Red Hat Display"/>
                <a:cs typeface="Red Hat Display"/>
                <a:sym typeface="Red Hat Display"/>
              </a:defRPr>
            </a:lvl5pPr>
            <a:lvl6pPr lvl="5" algn="ctr">
              <a:spcBef>
                <a:spcPts val="0"/>
              </a:spcBef>
              <a:spcAft>
                <a:spcPts val="0"/>
              </a:spcAft>
              <a:buNone/>
              <a:defRPr sz="2000">
                <a:latin typeface="Red Hat Display"/>
                <a:ea typeface="Red Hat Display"/>
                <a:cs typeface="Red Hat Display"/>
                <a:sym typeface="Red Hat Display"/>
              </a:defRPr>
            </a:lvl6pPr>
            <a:lvl7pPr lvl="6" algn="ctr">
              <a:spcBef>
                <a:spcPts val="0"/>
              </a:spcBef>
              <a:spcAft>
                <a:spcPts val="0"/>
              </a:spcAft>
              <a:buNone/>
              <a:defRPr sz="2000">
                <a:latin typeface="Red Hat Display"/>
                <a:ea typeface="Red Hat Display"/>
                <a:cs typeface="Red Hat Display"/>
                <a:sym typeface="Red Hat Display"/>
              </a:defRPr>
            </a:lvl7pPr>
            <a:lvl8pPr lvl="7" algn="ctr">
              <a:spcBef>
                <a:spcPts val="0"/>
              </a:spcBef>
              <a:spcAft>
                <a:spcPts val="0"/>
              </a:spcAft>
              <a:buNone/>
              <a:defRPr sz="2000">
                <a:latin typeface="Red Hat Display"/>
                <a:ea typeface="Red Hat Display"/>
                <a:cs typeface="Red Hat Display"/>
                <a:sym typeface="Red Hat Display"/>
              </a:defRPr>
            </a:lvl8pPr>
            <a:lvl9pPr lvl="8" algn="ctr">
              <a:spcBef>
                <a:spcPts val="0"/>
              </a:spcBef>
              <a:spcAft>
                <a:spcPts val="0"/>
              </a:spcAft>
              <a:buNone/>
              <a:defRPr sz="2000">
                <a:latin typeface="Red Hat Display"/>
                <a:ea typeface="Red Hat Display"/>
                <a:cs typeface="Red Hat Display"/>
                <a:sym typeface="Red Hat Display"/>
              </a:defRPr>
            </a:lvl9pPr>
          </a:lstStyle>
          <a:p/>
        </p:txBody>
      </p:sp>
      <p:sp>
        <p:nvSpPr>
          <p:cNvPr id="160" name="Google Shape;160;p22"/>
          <p:cNvSpPr txBox="1"/>
          <p:nvPr>
            <p:ph idx="4" type="subTitle"/>
          </p:nvPr>
        </p:nvSpPr>
        <p:spPr>
          <a:xfrm>
            <a:off x="4994147" y="3193092"/>
            <a:ext cx="2715600" cy="12069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b="1"/>
            </a:lvl2pPr>
            <a:lvl3pPr lvl="2" algn="ctr">
              <a:spcBef>
                <a:spcPts val="0"/>
              </a:spcBef>
              <a:spcAft>
                <a:spcPts val="0"/>
              </a:spcAft>
              <a:buNone/>
              <a:defRPr b="1"/>
            </a:lvl3pPr>
            <a:lvl4pPr lvl="3" algn="ctr">
              <a:spcBef>
                <a:spcPts val="0"/>
              </a:spcBef>
              <a:spcAft>
                <a:spcPts val="0"/>
              </a:spcAft>
              <a:buNone/>
              <a:defRPr b="1"/>
            </a:lvl4pPr>
            <a:lvl5pPr lvl="4" algn="ctr">
              <a:spcBef>
                <a:spcPts val="0"/>
              </a:spcBef>
              <a:spcAft>
                <a:spcPts val="0"/>
              </a:spcAft>
              <a:buNone/>
              <a:defRPr b="1"/>
            </a:lvl5pPr>
            <a:lvl6pPr lvl="5" algn="ctr">
              <a:spcBef>
                <a:spcPts val="0"/>
              </a:spcBef>
              <a:spcAft>
                <a:spcPts val="0"/>
              </a:spcAft>
              <a:buNone/>
              <a:defRPr b="1"/>
            </a:lvl6pPr>
            <a:lvl7pPr lvl="6" algn="ctr">
              <a:spcBef>
                <a:spcPts val="0"/>
              </a:spcBef>
              <a:spcAft>
                <a:spcPts val="0"/>
              </a:spcAft>
              <a:buNone/>
              <a:defRPr b="1"/>
            </a:lvl7pPr>
            <a:lvl8pPr lvl="7" algn="ctr">
              <a:spcBef>
                <a:spcPts val="0"/>
              </a:spcBef>
              <a:spcAft>
                <a:spcPts val="0"/>
              </a:spcAft>
              <a:buNone/>
              <a:defRPr b="1"/>
            </a:lvl8pPr>
            <a:lvl9pPr lvl="8" algn="ctr">
              <a:spcBef>
                <a:spcPts val="0"/>
              </a:spcBef>
              <a:spcAft>
                <a:spcPts val="0"/>
              </a:spcAft>
              <a:buNone/>
              <a:defRPr b="1"/>
            </a:lvl9pPr>
          </a:lstStyle>
          <a:p/>
        </p:txBody>
      </p:sp>
      <p:sp>
        <p:nvSpPr>
          <p:cNvPr id="161" name="Google Shape;161;p22"/>
          <p:cNvSpPr txBox="1"/>
          <p:nvPr>
            <p:ph hasCustomPrompt="1" type="title"/>
          </p:nvPr>
        </p:nvSpPr>
        <p:spPr>
          <a:xfrm>
            <a:off x="2491550" y="2002858"/>
            <a:ext cx="603600" cy="42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1800"/>
              <a:buNone/>
              <a:defRPr sz="2400"/>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a:r>
              <a:t>xx%</a:t>
            </a:r>
          </a:p>
        </p:txBody>
      </p:sp>
      <p:sp>
        <p:nvSpPr>
          <p:cNvPr id="162" name="Google Shape;162;p22"/>
          <p:cNvSpPr txBox="1"/>
          <p:nvPr>
            <p:ph hasCustomPrompt="1" idx="5" type="title"/>
          </p:nvPr>
        </p:nvSpPr>
        <p:spPr>
          <a:xfrm>
            <a:off x="6048850" y="2002858"/>
            <a:ext cx="603600" cy="42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1800"/>
              <a:buNone/>
              <a:defRPr sz="2400"/>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a:r>
              <a:t>xx%</a:t>
            </a:r>
          </a:p>
        </p:txBody>
      </p:sp>
      <p:sp>
        <p:nvSpPr>
          <p:cNvPr id="163" name="Google Shape;163;p22"/>
          <p:cNvSpPr txBox="1"/>
          <p:nvPr>
            <p:ph idx="6" type="title"/>
          </p:nvPr>
        </p:nvSpPr>
        <p:spPr>
          <a:xfrm>
            <a:off x="713100" y="628525"/>
            <a:ext cx="77178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164" name="Shape 164"/>
        <p:cNvGrpSpPr/>
        <p:nvPr/>
      </p:nvGrpSpPr>
      <p:grpSpPr>
        <a:xfrm>
          <a:off x="0" y="0"/>
          <a:ext cx="0" cy="0"/>
          <a:chOff x="0" y="0"/>
          <a:chExt cx="0" cy="0"/>
        </a:xfrm>
      </p:grpSpPr>
      <p:sp>
        <p:nvSpPr>
          <p:cNvPr id="165" name="Google Shape;165;p23"/>
          <p:cNvSpPr txBox="1"/>
          <p:nvPr>
            <p:ph type="title"/>
          </p:nvPr>
        </p:nvSpPr>
        <p:spPr>
          <a:xfrm>
            <a:off x="720300" y="628525"/>
            <a:ext cx="77034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166" name="Shape 166"/>
        <p:cNvGrpSpPr/>
        <p:nvPr/>
      </p:nvGrpSpPr>
      <p:grpSpPr>
        <a:xfrm>
          <a:off x="0" y="0"/>
          <a:ext cx="0" cy="0"/>
          <a:chOff x="0" y="0"/>
          <a:chExt cx="0" cy="0"/>
        </a:xfrm>
      </p:grpSpPr>
      <p:sp>
        <p:nvSpPr>
          <p:cNvPr id="167" name="Google Shape;167;p24"/>
          <p:cNvSpPr txBox="1"/>
          <p:nvPr>
            <p:ph type="title"/>
          </p:nvPr>
        </p:nvSpPr>
        <p:spPr>
          <a:xfrm>
            <a:off x="713100" y="1283025"/>
            <a:ext cx="2999100" cy="1536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8" name="Google Shape;168;p24"/>
          <p:cNvSpPr txBox="1"/>
          <p:nvPr>
            <p:ph idx="1" type="subTitle"/>
          </p:nvPr>
        </p:nvSpPr>
        <p:spPr>
          <a:xfrm>
            <a:off x="713100" y="2871375"/>
            <a:ext cx="2999100" cy="9876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b="1"/>
            </a:lvl2pPr>
            <a:lvl3pPr lvl="2">
              <a:spcBef>
                <a:spcPts val="0"/>
              </a:spcBef>
              <a:spcAft>
                <a:spcPts val="0"/>
              </a:spcAft>
              <a:buNone/>
              <a:defRPr b="1"/>
            </a:lvl3pPr>
            <a:lvl4pPr lvl="3">
              <a:spcBef>
                <a:spcPts val="0"/>
              </a:spcBef>
              <a:spcAft>
                <a:spcPts val="0"/>
              </a:spcAft>
              <a:buNone/>
              <a:defRPr b="1"/>
            </a:lvl4pPr>
            <a:lvl5pPr lvl="4">
              <a:spcBef>
                <a:spcPts val="0"/>
              </a:spcBef>
              <a:spcAft>
                <a:spcPts val="0"/>
              </a:spcAft>
              <a:buNone/>
              <a:defRPr b="1"/>
            </a:lvl5pPr>
            <a:lvl6pPr lvl="5">
              <a:spcBef>
                <a:spcPts val="0"/>
              </a:spcBef>
              <a:spcAft>
                <a:spcPts val="0"/>
              </a:spcAft>
              <a:buNone/>
              <a:defRPr b="1"/>
            </a:lvl6pPr>
            <a:lvl7pPr lvl="6">
              <a:spcBef>
                <a:spcPts val="0"/>
              </a:spcBef>
              <a:spcAft>
                <a:spcPts val="0"/>
              </a:spcAft>
              <a:buNone/>
              <a:defRPr b="1"/>
            </a:lvl7pPr>
            <a:lvl8pPr lvl="7">
              <a:spcBef>
                <a:spcPts val="0"/>
              </a:spcBef>
              <a:spcAft>
                <a:spcPts val="0"/>
              </a:spcAft>
              <a:buNone/>
              <a:defRPr b="1"/>
            </a:lvl8pPr>
            <a:lvl9pPr lvl="8">
              <a:spcBef>
                <a:spcPts val="0"/>
              </a:spcBef>
              <a:spcAft>
                <a:spcPts val="0"/>
              </a:spcAft>
              <a:buNone/>
              <a:defRPr b="1"/>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169" name="Shape 169"/>
        <p:cNvGrpSpPr/>
        <p:nvPr/>
      </p:nvGrpSpPr>
      <p:grpSpPr>
        <a:xfrm>
          <a:off x="0" y="0"/>
          <a:ext cx="0" cy="0"/>
          <a:chOff x="0" y="0"/>
          <a:chExt cx="0" cy="0"/>
        </a:xfrm>
      </p:grpSpPr>
      <p:sp>
        <p:nvSpPr>
          <p:cNvPr id="170" name="Google Shape;170;p25"/>
          <p:cNvSpPr txBox="1"/>
          <p:nvPr>
            <p:ph type="title"/>
          </p:nvPr>
        </p:nvSpPr>
        <p:spPr>
          <a:xfrm>
            <a:off x="4657100" y="1199100"/>
            <a:ext cx="4014300" cy="1984200"/>
          </a:xfrm>
          <a:prstGeom prst="rect">
            <a:avLst/>
          </a:prstGeom>
        </p:spPr>
        <p:txBody>
          <a:bodyPr anchorCtr="0" anchor="b" bIns="91425" lIns="91425" spcFirstLastPara="1" rIns="91425" wrap="square" tIns="91425">
            <a:noAutofit/>
          </a:bodyPr>
          <a:lstStyle>
            <a:lvl1pPr lvl="0">
              <a:spcBef>
                <a:spcPts val="0"/>
              </a:spcBef>
              <a:spcAft>
                <a:spcPts val="0"/>
              </a:spcAft>
              <a:buSzPts val="6000"/>
              <a:buNone/>
              <a:defRPr b="1"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171" name="Google Shape;171;p25"/>
          <p:cNvSpPr txBox="1"/>
          <p:nvPr>
            <p:ph idx="1" type="subTitle"/>
          </p:nvPr>
        </p:nvSpPr>
        <p:spPr>
          <a:xfrm>
            <a:off x="4657050" y="3180025"/>
            <a:ext cx="3429000" cy="722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172" name="Shape 172"/>
        <p:cNvGrpSpPr/>
        <p:nvPr/>
      </p:nvGrpSpPr>
      <p:grpSpPr>
        <a:xfrm>
          <a:off x="0" y="0"/>
          <a:ext cx="0" cy="0"/>
          <a:chOff x="0" y="0"/>
          <a:chExt cx="0" cy="0"/>
        </a:xfrm>
      </p:grpSpPr>
      <p:sp>
        <p:nvSpPr>
          <p:cNvPr id="173" name="Google Shape;173;p26"/>
          <p:cNvSpPr txBox="1"/>
          <p:nvPr>
            <p:ph type="title"/>
          </p:nvPr>
        </p:nvSpPr>
        <p:spPr>
          <a:xfrm>
            <a:off x="2212800" y="1331400"/>
            <a:ext cx="4718400" cy="1417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000"/>
              <a:buNone/>
              <a:defRPr sz="4000">
                <a:solidFill>
                  <a:schemeClr val="lt1"/>
                </a:solidFill>
              </a:defRPr>
            </a:lvl1pPr>
            <a:lvl2pPr lvl="1" algn="ctr">
              <a:spcBef>
                <a:spcPts val="0"/>
              </a:spcBef>
              <a:spcAft>
                <a:spcPts val="0"/>
              </a:spcAft>
              <a:buClr>
                <a:schemeClr val="lt1"/>
              </a:buClr>
              <a:buSzPts val="4000"/>
              <a:buNone/>
              <a:defRPr sz="4000">
                <a:solidFill>
                  <a:schemeClr val="lt1"/>
                </a:solidFill>
              </a:defRPr>
            </a:lvl2pPr>
            <a:lvl3pPr lvl="2" algn="ctr">
              <a:spcBef>
                <a:spcPts val="0"/>
              </a:spcBef>
              <a:spcAft>
                <a:spcPts val="0"/>
              </a:spcAft>
              <a:buClr>
                <a:schemeClr val="lt1"/>
              </a:buClr>
              <a:buSzPts val="4000"/>
              <a:buNone/>
              <a:defRPr sz="4000">
                <a:solidFill>
                  <a:schemeClr val="lt1"/>
                </a:solidFill>
              </a:defRPr>
            </a:lvl3pPr>
            <a:lvl4pPr lvl="3" algn="ctr">
              <a:spcBef>
                <a:spcPts val="0"/>
              </a:spcBef>
              <a:spcAft>
                <a:spcPts val="0"/>
              </a:spcAft>
              <a:buClr>
                <a:schemeClr val="lt1"/>
              </a:buClr>
              <a:buSzPts val="4000"/>
              <a:buNone/>
              <a:defRPr sz="4000">
                <a:solidFill>
                  <a:schemeClr val="lt1"/>
                </a:solidFill>
              </a:defRPr>
            </a:lvl4pPr>
            <a:lvl5pPr lvl="4" algn="ctr">
              <a:spcBef>
                <a:spcPts val="0"/>
              </a:spcBef>
              <a:spcAft>
                <a:spcPts val="0"/>
              </a:spcAft>
              <a:buClr>
                <a:schemeClr val="lt1"/>
              </a:buClr>
              <a:buSzPts val="4000"/>
              <a:buNone/>
              <a:defRPr sz="4000">
                <a:solidFill>
                  <a:schemeClr val="lt1"/>
                </a:solidFill>
              </a:defRPr>
            </a:lvl5pPr>
            <a:lvl6pPr lvl="5" algn="ctr">
              <a:spcBef>
                <a:spcPts val="0"/>
              </a:spcBef>
              <a:spcAft>
                <a:spcPts val="0"/>
              </a:spcAft>
              <a:buClr>
                <a:schemeClr val="lt1"/>
              </a:buClr>
              <a:buSzPts val="4000"/>
              <a:buNone/>
              <a:defRPr sz="4000">
                <a:solidFill>
                  <a:schemeClr val="lt1"/>
                </a:solidFill>
              </a:defRPr>
            </a:lvl6pPr>
            <a:lvl7pPr lvl="6" algn="ctr">
              <a:spcBef>
                <a:spcPts val="0"/>
              </a:spcBef>
              <a:spcAft>
                <a:spcPts val="0"/>
              </a:spcAft>
              <a:buClr>
                <a:schemeClr val="lt1"/>
              </a:buClr>
              <a:buSzPts val="4000"/>
              <a:buNone/>
              <a:defRPr sz="4000">
                <a:solidFill>
                  <a:schemeClr val="lt1"/>
                </a:solidFill>
              </a:defRPr>
            </a:lvl7pPr>
            <a:lvl8pPr lvl="7" algn="ctr">
              <a:spcBef>
                <a:spcPts val="0"/>
              </a:spcBef>
              <a:spcAft>
                <a:spcPts val="0"/>
              </a:spcAft>
              <a:buClr>
                <a:schemeClr val="lt1"/>
              </a:buClr>
              <a:buSzPts val="4000"/>
              <a:buNone/>
              <a:defRPr sz="4000">
                <a:solidFill>
                  <a:schemeClr val="lt1"/>
                </a:solidFill>
              </a:defRPr>
            </a:lvl8pPr>
            <a:lvl9pPr lvl="8" algn="ctr">
              <a:spcBef>
                <a:spcPts val="0"/>
              </a:spcBef>
              <a:spcAft>
                <a:spcPts val="0"/>
              </a:spcAft>
              <a:buClr>
                <a:schemeClr val="lt1"/>
              </a:buClr>
              <a:buSzPts val="4000"/>
              <a:buNone/>
              <a:defRPr sz="4000">
                <a:solidFill>
                  <a:schemeClr val="lt1"/>
                </a:solidFill>
              </a:defRPr>
            </a:lvl9pPr>
          </a:lstStyle>
          <a:p/>
        </p:txBody>
      </p:sp>
      <p:sp>
        <p:nvSpPr>
          <p:cNvPr id="174" name="Google Shape;174;p26"/>
          <p:cNvSpPr txBox="1"/>
          <p:nvPr>
            <p:ph hasCustomPrompt="1" idx="2" type="title"/>
          </p:nvPr>
        </p:nvSpPr>
        <p:spPr>
          <a:xfrm>
            <a:off x="3561600" y="602700"/>
            <a:ext cx="2020800" cy="795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None/>
              <a:defRPr b="1" sz="4800">
                <a:solidFill>
                  <a:schemeClr val="lt1"/>
                </a:solidFill>
              </a:defRPr>
            </a:lvl1pPr>
            <a:lvl2pPr lvl="1" algn="ctr">
              <a:spcBef>
                <a:spcPts val="0"/>
              </a:spcBef>
              <a:spcAft>
                <a:spcPts val="0"/>
              </a:spcAft>
              <a:buClr>
                <a:schemeClr val="lt1"/>
              </a:buClr>
              <a:buSzPts val="4800"/>
              <a:buNone/>
              <a:defRPr b="1" sz="4800">
                <a:solidFill>
                  <a:schemeClr val="lt1"/>
                </a:solidFill>
              </a:defRPr>
            </a:lvl2pPr>
            <a:lvl3pPr lvl="2" algn="ctr">
              <a:spcBef>
                <a:spcPts val="0"/>
              </a:spcBef>
              <a:spcAft>
                <a:spcPts val="0"/>
              </a:spcAft>
              <a:buClr>
                <a:schemeClr val="lt1"/>
              </a:buClr>
              <a:buSzPts val="4800"/>
              <a:buNone/>
              <a:defRPr b="1" sz="4800">
                <a:solidFill>
                  <a:schemeClr val="lt1"/>
                </a:solidFill>
              </a:defRPr>
            </a:lvl3pPr>
            <a:lvl4pPr lvl="3" algn="ctr">
              <a:spcBef>
                <a:spcPts val="0"/>
              </a:spcBef>
              <a:spcAft>
                <a:spcPts val="0"/>
              </a:spcAft>
              <a:buClr>
                <a:schemeClr val="lt1"/>
              </a:buClr>
              <a:buSzPts val="4800"/>
              <a:buNone/>
              <a:defRPr b="1" sz="4800">
                <a:solidFill>
                  <a:schemeClr val="lt1"/>
                </a:solidFill>
              </a:defRPr>
            </a:lvl4pPr>
            <a:lvl5pPr lvl="4" algn="ctr">
              <a:spcBef>
                <a:spcPts val="0"/>
              </a:spcBef>
              <a:spcAft>
                <a:spcPts val="0"/>
              </a:spcAft>
              <a:buClr>
                <a:schemeClr val="lt1"/>
              </a:buClr>
              <a:buSzPts val="4800"/>
              <a:buNone/>
              <a:defRPr b="1" sz="4800">
                <a:solidFill>
                  <a:schemeClr val="lt1"/>
                </a:solidFill>
              </a:defRPr>
            </a:lvl5pPr>
            <a:lvl6pPr lvl="5" algn="ctr">
              <a:spcBef>
                <a:spcPts val="0"/>
              </a:spcBef>
              <a:spcAft>
                <a:spcPts val="0"/>
              </a:spcAft>
              <a:buClr>
                <a:schemeClr val="lt1"/>
              </a:buClr>
              <a:buSzPts val="4800"/>
              <a:buNone/>
              <a:defRPr b="1" sz="4800">
                <a:solidFill>
                  <a:schemeClr val="lt1"/>
                </a:solidFill>
              </a:defRPr>
            </a:lvl6pPr>
            <a:lvl7pPr lvl="6" algn="ctr">
              <a:spcBef>
                <a:spcPts val="0"/>
              </a:spcBef>
              <a:spcAft>
                <a:spcPts val="0"/>
              </a:spcAft>
              <a:buClr>
                <a:schemeClr val="lt1"/>
              </a:buClr>
              <a:buSzPts val="4800"/>
              <a:buNone/>
              <a:defRPr b="1" sz="4800">
                <a:solidFill>
                  <a:schemeClr val="lt1"/>
                </a:solidFill>
              </a:defRPr>
            </a:lvl7pPr>
            <a:lvl8pPr lvl="7" algn="ctr">
              <a:spcBef>
                <a:spcPts val="0"/>
              </a:spcBef>
              <a:spcAft>
                <a:spcPts val="0"/>
              </a:spcAft>
              <a:buClr>
                <a:schemeClr val="lt1"/>
              </a:buClr>
              <a:buSzPts val="4800"/>
              <a:buNone/>
              <a:defRPr b="1" sz="4800">
                <a:solidFill>
                  <a:schemeClr val="lt1"/>
                </a:solidFill>
              </a:defRPr>
            </a:lvl8pPr>
            <a:lvl9pPr lvl="8" algn="ctr">
              <a:spcBef>
                <a:spcPts val="0"/>
              </a:spcBef>
              <a:spcAft>
                <a:spcPts val="0"/>
              </a:spcAft>
              <a:buClr>
                <a:schemeClr val="lt1"/>
              </a:buClr>
              <a:buSzPts val="4800"/>
              <a:buNone/>
              <a:defRPr b="1" sz="4800">
                <a:solidFill>
                  <a:schemeClr val="lt1"/>
                </a:solidFill>
              </a:defRPr>
            </a:lvl9pPr>
          </a:lstStyle>
          <a:p>
            <a:r>
              <a:t>xx%</a:t>
            </a:r>
          </a:p>
        </p:txBody>
      </p:sp>
      <p:sp>
        <p:nvSpPr>
          <p:cNvPr id="175" name="Google Shape;175;p26"/>
          <p:cNvSpPr txBox="1"/>
          <p:nvPr>
            <p:ph idx="1" type="subTitle"/>
          </p:nvPr>
        </p:nvSpPr>
        <p:spPr>
          <a:xfrm>
            <a:off x="3168450" y="4018575"/>
            <a:ext cx="2807100" cy="6675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1600"/>
            </a:lvl1pPr>
            <a:lvl2pPr lvl="1" algn="ctr">
              <a:spcBef>
                <a:spcPts val="0"/>
              </a:spcBef>
              <a:spcAft>
                <a:spcPts val="0"/>
              </a:spcAft>
              <a:buNone/>
              <a:defRPr b="1" sz="1600"/>
            </a:lvl2pPr>
            <a:lvl3pPr lvl="2" algn="ctr">
              <a:spcBef>
                <a:spcPts val="0"/>
              </a:spcBef>
              <a:spcAft>
                <a:spcPts val="0"/>
              </a:spcAft>
              <a:buNone/>
              <a:defRPr b="1" sz="1600"/>
            </a:lvl3pPr>
            <a:lvl4pPr lvl="3" algn="ctr">
              <a:spcBef>
                <a:spcPts val="0"/>
              </a:spcBef>
              <a:spcAft>
                <a:spcPts val="0"/>
              </a:spcAft>
              <a:buNone/>
              <a:defRPr b="1" sz="1600"/>
            </a:lvl4pPr>
            <a:lvl5pPr lvl="4" algn="ctr">
              <a:spcBef>
                <a:spcPts val="0"/>
              </a:spcBef>
              <a:spcAft>
                <a:spcPts val="0"/>
              </a:spcAft>
              <a:buNone/>
              <a:defRPr b="1" sz="1600"/>
            </a:lvl5pPr>
            <a:lvl6pPr lvl="5" algn="ctr">
              <a:spcBef>
                <a:spcPts val="0"/>
              </a:spcBef>
              <a:spcAft>
                <a:spcPts val="0"/>
              </a:spcAft>
              <a:buNone/>
              <a:defRPr b="1" sz="1600"/>
            </a:lvl6pPr>
            <a:lvl7pPr lvl="6" algn="ctr">
              <a:spcBef>
                <a:spcPts val="0"/>
              </a:spcBef>
              <a:spcAft>
                <a:spcPts val="0"/>
              </a:spcAft>
              <a:buNone/>
              <a:defRPr b="1" sz="1600"/>
            </a:lvl7pPr>
            <a:lvl8pPr lvl="7" algn="ctr">
              <a:spcBef>
                <a:spcPts val="0"/>
              </a:spcBef>
              <a:spcAft>
                <a:spcPts val="0"/>
              </a:spcAft>
              <a:buNone/>
              <a:defRPr b="1" sz="1600"/>
            </a:lvl8pPr>
            <a:lvl9pPr lvl="8" algn="ctr">
              <a:spcBef>
                <a:spcPts val="0"/>
              </a:spcBef>
              <a:spcAft>
                <a:spcPts val="0"/>
              </a:spcAft>
              <a:buNone/>
              <a:defRPr b="1" sz="16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6" name="Shape 176"/>
        <p:cNvGrpSpPr/>
        <p:nvPr/>
      </p:nvGrpSpPr>
      <p:grpSpPr>
        <a:xfrm>
          <a:off x="0" y="0"/>
          <a:ext cx="0" cy="0"/>
          <a:chOff x="0" y="0"/>
          <a:chExt cx="0" cy="0"/>
        </a:xfrm>
      </p:grpSpPr>
      <p:sp>
        <p:nvSpPr>
          <p:cNvPr id="177" name="Google Shape;177;p27"/>
          <p:cNvSpPr txBox="1"/>
          <p:nvPr>
            <p:ph type="title"/>
          </p:nvPr>
        </p:nvSpPr>
        <p:spPr>
          <a:xfrm>
            <a:off x="696850" y="445025"/>
            <a:ext cx="2176200" cy="1902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178" name="Shape 178"/>
        <p:cNvGrpSpPr/>
        <p:nvPr/>
      </p:nvGrpSpPr>
      <p:grpSpPr>
        <a:xfrm>
          <a:off x="0" y="0"/>
          <a:ext cx="0" cy="0"/>
          <a:chOff x="0" y="0"/>
          <a:chExt cx="0" cy="0"/>
        </a:xfrm>
      </p:grpSpPr>
      <p:sp>
        <p:nvSpPr>
          <p:cNvPr id="179" name="Google Shape;179;p28"/>
          <p:cNvSpPr txBox="1"/>
          <p:nvPr>
            <p:ph hasCustomPrompt="1" type="title"/>
          </p:nvPr>
        </p:nvSpPr>
        <p:spPr>
          <a:xfrm>
            <a:off x="1741175" y="1606125"/>
            <a:ext cx="5660100" cy="138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8200"/>
              <a:buNone/>
              <a:defRPr sz="8200"/>
            </a:lvl1pPr>
            <a:lvl2pPr lvl="1" algn="ctr">
              <a:spcBef>
                <a:spcPts val="0"/>
              </a:spcBef>
              <a:spcAft>
                <a:spcPts val="0"/>
              </a:spcAft>
              <a:buSzPts val="8200"/>
              <a:buNone/>
              <a:defRPr sz="8200"/>
            </a:lvl2pPr>
            <a:lvl3pPr lvl="2" algn="ctr">
              <a:spcBef>
                <a:spcPts val="0"/>
              </a:spcBef>
              <a:spcAft>
                <a:spcPts val="0"/>
              </a:spcAft>
              <a:buSzPts val="8200"/>
              <a:buNone/>
              <a:defRPr sz="8200"/>
            </a:lvl3pPr>
            <a:lvl4pPr lvl="3" algn="ctr">
              <a:spcBef>
                <a:spcPts val="0"/>
              </a:spcBef>
              <a:spcAft>
                <a:spcPts val="0"/>
              </a:spcAft>
              <a:buSzPts val="8200"/>
              <a:buNone/>
              <a:defRPr sz="8200"/>
            </a:lvl4pPr>
            <a:lvl5pPr lvl="4" algn="ctr">
              <a:spcBef>
                <a:spcPts val="0"/>
              </a:spcBef>
              <a:spcAft>
                <a:spcPts val="0"/>
              </a:spcAft>
              <a:buSzPts val="8200"/>
              <a:buNone/>
              <a:defRPr sz="8200"/>
            </a:lvl5pPr>
            <a:lvl6pPr lvl="5" algn="ctr">
              <a:spcBef>
                <a:spcPts val="0"/>
              </a:spcBef>
              <a:spcAft>
                <a:spcPts val="0"/>
              </a:spcAft>
              <a:buSzPts val="8200"/>
              <a:buNone/>
              <a:defRPr sz="8200"/>
            </a:lvl6pPr>
            <a:lvl7pPr lvl="6" algn="ctr">
              <a:spcBef>
                <a:spcPts val="0"/>
              </a:spcBef>
              <a:spcAft>
                <a:spcPts val="0"/>
              </a:spcAft>
              <a:buSzPts val="8200"/>
              <a:buNone/>
              <a:defRPr sz="8200"/>
            </a:lvl7pPr>
            <a:lvl8pPr lvl="7" algn="ctr">
              <a:spcBef>
                <a:spcPts val="0"/>
              </a:spcBef>
              <a:spcAft>
                <a:spcPts val="0"/>
              </a:spcAft>
              <a:buSzPts val="8200"/>
              <a:buNone/>
              <a:defRPr sz="8200"/>
            </a:lvl8pPr>
            <a:lvl9pPr lvl="8" algn="ctr">
              <a:spcBef>
                <a:spcPts val="0"/>
              </a:spcBef>
              <a:spcAft>
                <a:spcPts val="0"/>
              </a:spcAft>
              <a:buSzPts val="8200"/>
              <a:buNone/>
              <a:defRPr sz="8200"/>
            </a:lvl9pPr>
          </a:lstStyle>
          <a:p>
            <a:r>
              <a:t>xx%</a:t>
            </a:r>
          </a:p>
        </p:txBody>
      </p:sp>
      <p:sp>
        <p:nvSpPr>
          <p:cNvPr id="180" name="Google Shape;180;p28"/>
          <p:cNvSpPr txBox="1"/>
          <p:nvPr>
            <p:ph idx="1" type="subTitle"/>
          </p:nvPr>
        </p:nvSpPr>
        <p:spPr>
          <a:xfrm>
            <a:off x="1741225" y="3108650"/>
            <a:ext cx="5660100" cy="4206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1600"/>
            </a:lvl1pPr>
            <a:lvl2pPr lvl="1" algn="ctr">
              <a:spcBef>
                <a:spcPts val="0"/>
              </a:spcBef>
              <a:spcAft>
                <a:spcPts val="0"/>
              </a:spcAft>
              <a:buNone/>
              <a:defRPr b="1" sz="1600"/>
            </a:lvl2pPr>
            <a:lvl3pPr lvl="2" algn="ctr">
              <a:spcBef>
                <a:spcPts val="0"/>
              </a:spcBef>
              <a:spcAft>
                <a:spcPts val="0"/>
              </a:spcAft>
              <a:buNone/>
              <a:defRPr b="1" sz="1600"/>
            </a:lvl3pPr>
            <a:lvl4pPr lvl="3" algn="ctr">
              <a:spcBef>
                <a:spcPts val="0"/>
              </a:spcBef>
              <a:spcAft>
                <a:spcPts val="0"/>
              </a:spcAft>
              <a:buNone/>
              <a:defRPr b="1" sz="1600"/>
            </a:lvl4pPr>
            <a:lvl5pPr lvl="4" algn="ctr">
              <a:spcBef>
                <a:spcPts val="0"/>
              </a:spcBef>
              <a:spcAft>
                <a:spcPts val="0"/>
              </a:spcAft>
              <a:buNone/>
              <a:defRPr b="1" sz="1600"/>
            </a:lvl5pPr>
            <a:lvl6pPr lvl="5" algn="ctr">
              <a:spcBef>
                <a:spcPts val="0"/>
              </a:spcBef>
              <a:spcAft>
                <a:spcPts val="0"/>
              </a:spcAft>
              <a:buNone/>
              <a:defRPr b="1" sz="1600"/>
            </a:lvl6pPr>
            <a:lvl7pPr lvl="6" algn="ctr">
              <a:spcBef>
                <a:spcPts val="0"/>
              </a:spcBef>
              <a:spcAft>
                <a:spcPts val="0"/>
              </a:spcAft>
              <a:buNone/>
              <a:defRPr b="1" sz="1600"/>
            </a:lvl7pPr>
            <a:lvl8pPr lvl="7" algn="ctr">
              <a:spcBef>
                <a:spcPts val="0"/>
              </a:spcBef>
              <a:spcAft>
                <a:spcPts val="0"/>
              </a:spcAft>
              <a:buNone/>
              <a:defRPr b="1" sz="1600"/>
            </a:lvl8pPr>
            <a:lvl9pPr lvl="8" algn="ctr">
              <a:spcBef>
                <a:spcPts val="0"/>
              </a:spcBef>
              <a:spcAft>
                <a:spcPts val="0"/>
              </a:spcAft>
              <a:buNone/>
              <a:defRPr b="1" sz="16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1" name="Shape 181"/>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2">
    <p:bg>
      <p:bgPr>
        <a:blipFill>
          <a:blip r:embed="rId2">
            <a:alphaModFix/>
          </a:blip>
          <a:stretch>
            <a:fillRect/>
          </a:stretch>
        </a:blipFill>
      </p:bgPr>
    </p:bg>
    <p:spTree>
      <p:nvGrpSpPr>
        <p:cNvPr id="182" name="Shape 182"/>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2_1">
    <p:bg>
      <p:bgPr>
        <a:blipFill>
          <a:blip r:embed="rId2">
            <a:alphaModFix/>
          </a:blip>
          <a:stretch>
            <a:fillRect/>
          </a:stretch>
        </a:blipFill>
      </p:bgPr>
    </p:bg>
    <p:spTree>
      <p:nvGrpSpPr>
        <p:cNvPr id="183" name="Shape 18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22_1_1">
    <p:bg>
      <p:bgPr>
        <a:blipFill>
          <a:blip r:embed="rId2">
            <a:alphaModFix/>
          </a:blip>
          <a:stretch>
            <a:fillRect/>
          </a:stretch>
        </a:blipFill>
      </p:bgPr>
    </p:bg>
    <p:spTree>
      <p:nvGrpSpPr>
        <p:cNvPr id="184" name="Shape 184"/>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bg>
      <p:bgPr>
        <a:blipFill>
          <a:blip r:embed="rId2">
            <a:alphaModFix/>
          </a:blip>
          <a:stretch>
            <a:fillRect/>
          </a:stretch>
        </a:blipFill>
      </p:bgPr>
    </p:bg>
    <p:spTree>
      <p:nvGrpSpPr>
        <p:cNvPr id="185" name="Shape 185"/>
        <p:cNvGrpSpPr/>
        <p:nvPr/>
      </p:nvGrpSpPr>
      <p:grpSpPr>
        <a:xfrm>
          <a:off x="0" y="0"/>
          <a:ext cx="0" cy="0"/>
          <a:chOff x="0" y="0"/>
          <a:chExt cx="0" cy="0"/>
        </a:xfrm>
      </p:grpSpPr>
      <p:sp>
        <p:nvSpPr>
          <p:cNvPr id="186" name="Google Shape;186;p33"/>
          <p:cNvSpPr txBox="1"/>
          <p:nvPr>
            <p:ph idx="1" type="subTitle"/>
          </p:nvPr>
        </p:nvSpPr>
        <p:spPr>
          <a:xfrm>
            <a:off x="5809650" y="533323"/>
            <a:ext cx="1874400" cy="420600"/>
          </a:xfrm>
          <a:prstGeom prst="rect">
            <a:avLst/>
          </a:prstGeom>
        </p:spPr>
        <p:txBody>
          <a:bodyPr anchorCtr="0" anchor="b" bIns="91425" lIns="91425" spcFirstLastPara="1" rIns="91425" wrap="square" tIns="91425">
            <a:noAutofit/>
          </a:bodyPr>
          <a:lstStyle>
            <a:lvl1pPr lvl="0">
              <a:spcBef>
                <a:spcPts val="0"/>
              </a:spcBef>
              <a:spcAft>
                <a:spcPts val="0"/>
              </a:spcAft>
              <a:buNone/>
              <a:defRPr b="1" sz="2000"/>
            </a:lvl1pPr>
            <a:lvl2pPr lvl="1">
              <a:spcBef>
                <a:spcPts val="0"/>
              </a:spcBef>
              <a:spcAft>
                <a:spcPts val="0"/>
              </a:spcAft>
              <a:buNone/>
              <a:defRPr b="1" sz="2000"/>
            </a:lvl2pPr>
            <a:lvl3pPr lvl="2">
              <a:spcBef>
                <a:spcPts val="0"/>
              </a:spcBef>
              <a:spcAft>
                <a:spcPts val="0"/>
              </a:spcAft>
              <a:buNone/>
              <a:defRPr b="1" sz="2000"/>
            </a:lvl3pPr>
            <a:lvl4pPr lvl="3">
              <a:spcBef>
                <a:spcPts val="0"/>
              </a:spcBef>
              <a:spcAft>
                <a:spcPts val="0"/>
              </a:spcAft>
              <a:buNone/>
              <a:defRPr b="1" sz="2000"/>
            </a:lvl4pPr>
            <a:lvl5pPr lvl="4">
              <a:spcBef>
                <a:spcPts val="0"/>
              </a:spcBef>
              <a:spcAft>
                <a:spcPts val="0"/>
              </a:spcAft>
              <a:buNone/>
              <a:defRPr b="1" sz="2000"/>
            </a:lvl5pPr>
            <a:lvl6pPr lvl="5">
              <a:spcBef>
                <a:spcPts val="0"/>
              </a:spcBef>
              <a:spcAft>
                <a:spcPts val="0"/>
              </a:spcAft>
              <a:buNone/>
              <a:defRPr b="1" sz="2000"/>
            </a:lvl6pPr>
            <a:lvl7pPr lvl="6">
              <a:spcBef>
                <a:spcPts val="0"/>
              </a:spcBef>
              <a:spcAft>
                <a:spcPts val="0"/>
              </a:spcAft>
              <a:buNone/>
              <a:defRPr b="1" sz="2000"/>
            </a:lvl7pPr>
            <a:lvl8pPr lvl="7">
              <a:spcBef>
                <a:spcPts val="0"/>
              </a:spcBef>
              <a:spcAft>
                <a:spcPts val="0"/>
              </a:spcAft>
              <a:buNone/>
              <a:defRPr b="1" sz="2000"/>
            </a:lvl8pPr>
            <a:lvl9pPr lvl="8">
              <a:spcBef>
                <a:spcPts val="0"/>
              </a:spcBef>
              <a:spcAft>
                <a:spcPts val="0"/>
              </a:spcAft>
              <a:buNone/>
              <a:defRPr b="1" sz="2000"/>
            </a:lvl9pPr>
          </a:lstStyle>
          <a:p/>
        </p:txBody>
      </p:sp>
      <p:sp>
        <p:nvSpPr>
          <p:cNvPr id="187" name="Google Shape;187;p33"/>
          <p:cNvSpPr txBox="1"/>
          <p:nvPr>
            <p:ph type="title"/>
          </p:nvPr>
        </p:nvSpPr>
        <p:spPr>
          <a:xfrm>
            <a:off x="713100" y="2053950"/>
            <a:ext cx="2578500" cy="1033200"/>
          </a:xfrm>
          <a:prstGeom prst="rect">
            <a:avLst/>
          </a:prstGeom>
        </p:spPr>
        <p:txBody>
          <a:bodyPr anchorCtr="0" anchor="ctr" bIns="91425" lIns="91425" spcFirstLastPara="1" rIns="91425" wrap="square" tIns="91425">
            <a:noAutofit/>
          </a:bodyPr>
          <a:lstStyle>
            <a:lvl1pPr lvl="0">
              <a:spcBef>
                <a:spcPts val="0"/>
              </a:spcBef>
              <a:spcAft>
                <a:spcPts val="0"/>
              </a:spcAft>
              <a:buNone/>
              <a:defRPr>
                <a:solidFill>
                  <a:schemeClr val="lt1"/>
                </a:solidFill>
              </a:defRPr>
            </a:lvl1pPr>
            <a:lvl2pPr lvl="1">
              <a:spcBef>
                <a:spcPts val="0"/>
              </a:spcBef>
              <a:spcAft>
                <a:spcPts val="0"/>
              </a:spcAft>
              <a:buNone/>
              <a:defRPr>
                <a:solidFill>
                  <a:schemeClr val="lt1"/>
                </a:solidFill>
              </a:defRPr>
            </a:lvl2pPr>
            <a:lvl3pPr lvl="2">
              <a:spcBef>
                <a:spcPts val="0"/>
              </a:spcBef>
              <a:spcAft>
                <a:spcPts val="0"/>
              </a:spcAft>
              <a:buNone/>
              <a:defRPr>
                <a:solidFill>
                  <a:schemeClr val="lt1"/>
                </a:solidFill>
              </a:defRPr>
            </a:lvl3pPr>
            <a:lvl4pPr lvl="3">
              <a:spcBef>
                <a:spcPts val="0"/>
              </a:spcBef>
              <a:spcAft>
                <a:spcPts val="0"/>
              </a:spcAft>
              <a:buNone/>
              <a:defRPr>
                <a:solidFill>
                  <a:schemeClr val="lt1"/>
                </a:solidFill>
              </a:defRPr>
            </a:lvl4pPr>
            <a:lvl5pPr lvl="4">
              <a:spcBef>
                <a:spcPts val="0"/>
              </a:spcBef>
              <a:spcAft>
                <a:spcPts val="0"/>
              </a:spcAft>
              <a:buNone/>
              <a:defRPr>
                <a:solidFill>
                  <a:schemeClr val="lt1"/>
                </a:solidFill>
              </a:defRPr>
            </a:lvl5pPr>
            <a:lvl6pPr lvl="5">
              <a:spcBef>
                <a:spcPts val="0"/>
              </a:spcBef>
              <a:spcAft>
                <a:spcPts val="0"/>
              </a:spcAft>
              <a:buNone/>
              <a:defRPr>
                <a:solidFill>
                  <a:schemeClr val="lt1"/>
                </a:solidFill>
              </a:defRPr>
            </a:lvl6pPr>
            <a:lvl7pPr lvl="6">
              <a:spcBef>
                <a:spcPts val="0"/>
              </a:spcBef>
              <a:spcAft>
                <a:spcPts val="0"/>
              </a:spcAft>
              <a:buNone/>
              <a:defRPr>
                <a:solidFill>
                  <a:schemeClr val="lt1"/>
                </a:solidFill>
              </a:defRPr>
            </a:lvl7pPr>
            <a:lvl8pPr lvl="7">
              <a:spcBef>
                <a:spcPts val="0"/>
              </a:spcBef>
              <a:spcAft>
                <a:spcPts val="0"/>
              </a:spcAft>
              <a:buNone/>
              <a:defRPr>
                <a:solidFill>
                  <a:schemeClr val="lt1"/>
                </a:solidFill>
              </a:defRPr>
            </a:lvl8pPr>
            <a:lvl9pPr lvl="8">
              <a:spcBef>
                <a:spcPts val="0"/>
              </a:spcBef>
              <a:spcAft>
                <a:spcPts val="0"/>
              </a:spcAft>
              <a:buNone/>
              <a:defRPr>
                <a:solidFill>
                  <a:schemeClr val="lt1"/>
                </a:solidFill>
              </a:defRPr>
            </a:lvl9pPr>
          </a:lstStyle>
          <a:p/>
        </p:txBody>
      </p:sp>
      <p:sp>
        <p:nvSpPr>
          <p:cNvPr id="188" name="Google Shape;188;p33"/>
          <p:cNvSpPr txBox="1"/>
          <p:nvPr>
            <p:ph hasCustomPrompt="1" idx="2" type="title"/>
          </p:nvPr>
        </p:nvSpPr>
        <p:spPr>
          <a:xfrm>
            <a:off x="4811028" y="817025"/>
            <a:ext cx="603600" cy="42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1800"/>
              <a:buNone/>
              <a:defRPr sz="1800"/>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a:r>
              <a:t>xx%</a:t>
            </a:r>
          </a:p>
        </p:txBody>
      </p:sp>
      <p:sp>
        <p:nvSpPr>
          <p:cNvPr id="189" name="Google Shape;189;p33"/>
          <p:cNvSpPr txBox="1"/>
          <p:nvPr>
            <p:ph idx="3" type="subTitle"/>
          </p:nvPr>
        </p:nvSpPr>
        <p:spPr>
          <a:xfrm>
            <a:off x="5809650" y="854858"/>
            <a:ext cx="2541900" cy="6585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b="1"/>
            </a:lvl2pPr>
            <a:lvl3pPr lvl="2">
              <a:spcBef>
                <a:spcPts val="0"/>
              </a:spcBef>
              <a:spcAft>
                <a:spcPts val="0"/>
              </a:spcAft>
              <a:buNone/>
              <a:defRPr b="1"/>
            </a:lvl3pPr>
            <a:lvl4pPr lvl="3">
              <a:spcBef>
                <a:spcPts val="0"/>
              </a:spcBef>
              <a:spcAft>
                <a:spcPts val="0"/>
              </a:spcAft>
              <a:buNone/>
              <a:defRPr b="1"/>
            </a:lvl4pPr>
            <a:lvl5pPr lvl="4">
              <a:spcBef>
                <a:spcPts val="0"/>
              </a:spcBef>
              <a:spcAft>
                <a:spcPts val="0"/>
              </a:spcAft>
              <a:buNone/>
              <a:defRPr b="1"/>
            </a:lvl5pPr>
            <a:lvl6pPr lvl="5">
              <a:spcBef>
                <a:spcPts val="0"/>
              </a:spcBef>
              <a:spcAft>
                <a:spcPts val="0"/>
              </a:spcAft>
              <a:buNone/>
              <a:defRPr b="1"/>
            </a:lvl6pPr>
            <a:lvl7pPr lvl="6">
              <a:spcBef>
                <a:spcPts val="0"/>
              </a:spcBef>
              <a:spcAft>
                <a:spcPts val="0"/>
              </a:spcAft>
              <a:buNone/>
              <a:defRPr b="1"/>
            </a:lvl7pPr>
            <a:lvl8pPr lvl="7">
              <a:spcBef>
                <a:spcPts val="0"/>
              </a:spcBef>
              <a:spcAft>
                <a:spcPts val="0"/>
              </a:spcAft>
              <a:buNone/>
              <a:defRPr b="1"/>
            </a:lvl8pPr>
            <a:lvl9pPr lvl="8">
              <a:spcBef>
                <a:spcPts val="0"/>
              </a:spcBef>
              <a:spcAft>
                <a:spcPts val="0"/>
              </a:spcAft>
              <a:buNone/>
              <a:defRPr b="1"/>
            </a:lvl9pPr>
          </a:lstStyle>
          <a:p/>
        </p:txBody>
      </p:sp>
      <p:sp>
        <p:nvSpPr>
          <p:cNvPr id="190" name="Google Shape;190;p33"/>
          <p:cNvSpPr txBox="1"/>
          <p:nvPr>
            <p:ph hasCustomPrompt="1" idx="4" type="title"/>
          </p:nvPr>
        </p:nvSpPr>
        <p:spPr>
          <a:xfrm>
            <a:off x="4811028" y="1849575"/>
            <a:ext cx="603600" cy="42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1800"/>
              <a:buNone/>
              <a:defRPr sz="1800"/>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a:r>
              <a:t>xx%</a:t>
            </a:r>
          </a:p>
        </p:txBody>
      </p:sp>
      <p:sp>
        <p:nvSpPr>
          <p:cNvPr id="191" name="Google Shape;191;p33"/>
          <p:cNvSpPr txBox="1"/>
          <p:nvPr>
            <p:ph hasCustomPrompt="1" idx="5" type="title"/>
          </p:nvPr>
        </p:nvSpPr>
        <p:spPr>
          <a:xfrm>
            <a:off x="4811028" y="2891725"/>
            <a:ext cx="603600" cy="42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1800"/>
              <a:buNone/>
              <a:defRPr sz="1800"/>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a:r>
              <a:t>xx%</a:t>
            </a:r>
          </a:p>
        </p:txBody>
      </p:sp>
      <p:sp>
        <p:nvSpPr>
          <p:cNvPr id="192" name="Google Shape;192;p33"/>
          <p:cNvSpPr txBox="1"/>
          <p:nvPr>
            <p:ph hasCustomPrompt="1" idx="6" type="title"/>
          </p:nvPr>
        </p:nvSpPr>
        <p:spPr>
          <a:xfrm>
            <a:off x="4811028" y="3938075"/>
            <a:ext cx="603600" cy="42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1800"/>
              <a:buNone/>
              <a:defRPr sz="1800"/>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a:r>
              <a:t>xx%</a:t>
            </a:r>
          </a:p>
        </p:txBody>
      </p:sp>
      <p:sp>
        <p:nvSpPr>
          <p:cNvPr id="193" name="Google Shape;193;p33"/>
          <p:cNvSpPr txBox="1"/>
          <p:nvPr>
            <p:ph idx="7" type="subTitle"/>
          </p:nvPr>
        </p:nvSpPr>
        <p:spPr>
          <a:xfrm>
            <a:off x="5809650" y="1573814"/>
            <a:ext cx="1874400" cy="420600"/>
          </a:xfrm>
          <a:prstGeom prst="rect">
            <a:avLst/>
          </a:prstGeom>
        </p:spPr>
        <p:txBody>
          <a:bodyPr anchorCtr="0" anchor="b" bIns="91425" lIns="91425" spcFirstLastPara="1" rIns="91425" wrap="square" tIns="91425">
            <a:noAutofit/>
          </a:bodyPr>
          <a:lstStyle>
            <a:lvl1pPr lvl="0">
              <a:spcBef>
                <a:spcPts val="0"/>
              </a:spcBef>
              <a:spcAft>
                <a:spcPts val="0"/>
              </a:spcAft>
              <a:buNone/>
              <a:defRPr b="1" sz="2000"/>
            </a:lvl1pPr>
            <a:lvl2pPr lvl="1">
              <a:spcBef>
                <a:spcPts val="0"/>
              </a:spcBef>
              <a:spcAft>
                <a:spcPts val="0"/>
              </a:spcAft>
              <a:buNone/>
              <a:defRPr b="1" sz="2000"/>
            </a:lvl2pPr>
            <a:lvl3pPr lvl="2">
              <a:spcBef>
                <a:spcPts val="0"/>
              </a:spcBef>
              <a:spcAft>
                <a:spcPts val="0"/>
              </a:spcAft>
              <a:buNone/>
              <a:defRPr b="1" sz="2000"/>
            </a:lvl3pPr>
            <a:lvl4pPr lvl="3">
              <a:spcBef>
                <a:spcPts val="0"/>
              </a:spcBef>
              <a:spcAft>
                <a:spcPts val="0"/>
              </a:spcAft>
              <a:buNone/>
              <a:defRPr b="1" sz="2000"/>
            </a:lvl4pPr>
            <a:lvl5pPr lvl="4">
              <a:spcBef>
                <a:spcPts val="0"/>
              </a:spcBef>
              <a:spcAft>
                <a:spcPts val="0"/>
              </a:spcAft>
              <a:buNone/>
              <a:defRPr b="1" sz="2000"/>
            </a:lvl5pPr>
            <a:lvl6pPr lvl="5">
              <a:spcBef>
                <a:spcPts val="0"/>
              </a:spcBef>
              <a:spcAft>
                <a:spcPts val="0"/>
              </a:spcAft>
              <a:buNone/>
              <a:defRPr b="1" sz="2000"/>
            </a:lvl6pPr>
            <a:lvl7pPr lvl="6">
              <a:spcBef>
                <a:spcPts val="0"/>
              </a:spcBef>
              <a:spcAft>
                <a:spcPts val="0"/>
              </a:spcAft>
              <a:buNone/>
              <a:defRPr b="1" sz="2000"/>
            </a:lvl7pPr>
            <a:lvl8pPr lvl="7">
              <a:spcBef>
                <a:spcPts val="0"/>
              </a:spcBef>
              <a:spcAft>
                <a:spcPts val="0"/>
              </a:spcAft>
              <a:buNone/>
              <a:defRPr b="1" sz="2000"/>
            </a:lvl8pPr>
            <a:lvl9pPr lvl="8">
              <a:spcBef>
                <a:spcPts val="0"/>
              </a:spcBef>
              <a:spcAft>
                <a:spcPts val="0"/>
              </a:spcAft>
              <a:buNone/>
              <a:defRPr b="1" sz="2000"/>
            </a:lvl9pPr>
          </a:lstStyle>
          <a:p/>
        </p:txBody>
      </p:sp>
      <p:sp>
        <p:nvSpPr>
          <p:cNvPr id="194" name="Google Shape;194;p33"/>
          <p:cNvSpPr txBox="1"/>
          <p:nvPr>
            <p:ph idx="8" type="subTitle"/>
          </p:nvPr>
        </p:nvSpPr>
        <p:spPr>
          <a:xfrm>
            <a:off x="5809650" y="1897449"/>
            <a:ext cx="2541900" cy="6585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b="1"/>
            </a:lvl2pPr>
            <a:lvl3pPr lvl="2">
              <a:spcBef>
                <a:spcPts val="0"/>
              </a:spcBef>
              <a:spcAft>
                <a:spcPts val="0"/>
              </a:spcAft>
              <a:buNone/>
              <a:defRPr b="1"/>
            </a:lvl3pPr>
            <a:lvl4pPr lvl="3">
              <a:spcBef>
                <a:spcPts val="0"/>
              </a:spcBef>
              <a:spcAft>
                <a:spcPts val="0"/>
              </a:spcAft>
              <a:buNone/>
              <a:defRPr b="1"/>
            </a:lvl4pPr>
            <a:lvl5pPr lvl="4">
              <a:spcBef>
                <a:spcPts val="0"/>
              </a:spcBef>
              <a:spcAft>
                <a:spcPts val="0"/>
              </a:spcAft>
              <a:buNone/>
              <a:defRPr b="1"/>
            </a:lvl5pPr>
            <a:lvl6pPr lvl="5">
              <a:spcBef>
                <a:spcPts val="0"/>
              </a:spcBef>
              <a:spcAft>
                <a:spcPts val="0"/>
              </a:spcAft>
              <a:buNone/>
              <a:defRPr b="1"/>
            </a:lvl6pPr>
            <a:lvl7pPr lvl="6">
              <a:spcBef>
                <a:spcPts val="0"/>
              </a:spcBef>
              <a:spcAft>
                <a:spcPts val="0"/>
              </a:spcAft>
              <a:buNone/>
              <a:defRPr b="1"/>
            </a:lvl7pPr>
            <a:lvl8pPr lvl="7">
              <a:spcBef>
                <a:spcPts val="0"/>
              </a:spcBef>
              <a:spcAft>
                <a:spcPts val="0"/>
              </a:spcAft>
              <a:buNone/>
              <a:defRPr b="1"/>
            </a:lvl8pPr>
            <a:lvl9pPr lvl="8">
              <a:spcBef>
                <a:spcPts val="0"/>
              </a:spcBef>
              <a:spcAft>
                <a:spcPts val="0"/>
              </a:spcAft>
              <a:buNone/>
              <a:defRPr b="1"/>
            </a:lvl9pPr>
          </a:lstStyle>
          <a:p/>
        </p:txBody>
      </p:sp>
      <p:sp>
        <p:nvSpPr>
          <p:cNvPr id="195" name="Google Shape;195;p33"/>
          <p:cNvSpPr txBox="1"/>
          <p:nvPr>
            <p:ph idx="9" type="subTitle"/>
          </p:nvPr>
        </p:nvSpPr>
        <p:spPr>
          <a:xfrm>
            <a:off x="5809650" y="2615506"/>
            <a:ext cx="1874400" cy="420600"/>
          </a:xfrm>
          <a:prstGeom prst="rect">
            <a:avLst/>
          </a:prstGeom>
        </p:spPr>
        <p:txBody>
          <a:bodyPr anchorCtr="0" anchor="b" bIns="91425" lIns="91425" spcFirstLastPara="1" rIns="91425" wrap="square" tIns="91425">
            <a:noAutofit/>
          </a:bodyPr>
          <a:lstStyle>
            <a:lvl1pPr lvl="0">
              <a:spcBef>
                <a:spcPts val="0"/>
              </a:spcBef>
              <a:spcAft>
                <a:spcPts val="0"/>
              </a:spcAft>
              <a:buNone/>
              <a:defRPr b="1" sz="2000"/>
            </a:lvl1pPr>
            <a:lvl2pPr lvl="1">
              <a:spcBef>
                <a:spcPts val="0"/>
              </a:spcBef>
              <a:spcAft>
                <a:spcPts val="0"/>
              </a:spcAft>
              <a:buNone/>
              <a:defRPr b="1" sz="2000"/>
            </a:lvl2pPr>
            <a:lvl3pPr lvl="2">
              <a:spcBef>
                <a:spcPts val="0"/>
              </a:spcBef>
              <a:spcAft>
                <a:spcPts val="0"/>
              </a:spcAft>
              <a:buNone/>
              <a:defRPr b="1" sz="2000"/>
            </a:lvl3pPr>
            <a:lvl4pPr lvl="3">
              <a:spcBef>
                <a:spcPts val="0"/>
              </a:spcBef>
              <a:spcAft>
                <a:spcPts val="0"/>
              </a:spcAft>
              <a:buNone/>
              <a:defRPr b="1" sz="2000"/>
            </a:lvl4pPr>
            <a:lvl5pPr lvl="4">
              <a:spcBef>
                <a:spcPts val="0"/>
              </a:spcBef>
              <a:spcAft>
                <a:spcPts val="0"/>
              </a:spcAft>
              <a:buNone/>
              <a:defRPr b="1" sz="2000"/>
            </a:lvl5pPr>
            <a:lvl6pPr lvl="5">
              <a:spcBef>
                <a:spcPts val="0"/>
              </a:spcBef>
              <a:spcAft>
                <a:spcPts val="0"/>
              </a:spcAft>
              <a:buNone/>
              <a:defRPr b="1" sz="2000"/>
            </a:lvl6pPr>
            <a:lvl7pPr lvl="6">
              <a:spcBef>
                <a:spcPts val="0"/>
              </a:spcBef>
              <a:spcAft>
                <a:spcPts val="0"/>
              </a:spcAft>
              <a:buNone/>
              <a:defRPr b="1" sz="2000"/>
            </a:lvl7pPr>
            <a:lvl8pPr lvl="7">
              <a:spcBef>
                <a:spcPts val="0"/>
              </a:spcBef>
              <a:spcAft>
                <a:spcPts val="0"/>
              </a:spcAft>
              <a:buNone/>
              <a:defRPr b="1" sz="2000"/>
            </a:lvl8pPr>
            <a:lvl9pPr lvl="8">
              <a:spcBef>
                <a:spcPts val="0"/>
              </a:spcBef>
              <a:spcAft>
                <a:spcPts val="0"/>
              </a:spcAft>
              <a:buNone/>
              <a:defRPr b="1" sz="2000"/>
            </a:lvl9pPr>
          </a:lstStyle>
          <a:p/>
        </p:txBody>
      </p:sp>
      <p:sp>
        <p:nvSpPr>
          <p:cNvPr id="196" name="Google Shape;196;p33"/>
          <p:cNvSpPr txBox="1"/>
          <p:nvPr>
            <p:ph idx="13" type="subTitle"/>
          </p:nvPr>
        </p:nvSpPr>
        <p:spPr>
          <a:xfrm>
            <a:off x="5809650" y="2939141"/>
            <a:ext cx="2541900" cy="6585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b="1"/>
            </a:lvl2pPr>
            <a:lvl3pPr lvl="2">
              <a:spcBef>
                <a:spcPts val="0"/>
              </a:spcBef>
              <a:spcAft>
                <a:spcPts val="0"/>
              </a:spcAft>
              <a:buNone/>
              <a:defRPr b="1"/>
            </a:lvl3pPr>
            <a:lvl4pPr lvl="3">
              <a:spcBef>
                <a:spcPts val="0"/>
              </a:spcBef>
              <a:spcAft>
                <a:spcPts val="0"/>
              </a:spcAft>
              <a:buNone/>
              <a:defRPr b="1"/>
            </a:lvl4pPr>
            <a:lvl5pPr lvl="4">
              <a:spcBef>
                <a:spcPts val="0"/>
              </a:spcBef>
              <a:spcAft>
                <a:spcPts val="0"/>
              </a:spcAft>
              <a:buNone/>
              <a:defRPr b="1"/>
            </a:lvl5pPr>
            <a:lvl6pPr lvl="5">
              <a:spcBef>
                <a:spcPts val="0"/>
              </a:spcBef>
              <a:spcAft>
                <a:spcPts val="0"/>
              </a:spcAft>
              <a:buNone/>
              <a:defRPr b="1"/>
            </a:lvl6pPr>
            <a:lvl7pPr lvl="6">
              <a:spcBef>
                <a:spcPts val="0"/>
              </a:spcBef>
              <a:spcAft>
                <a:spcPts val="0"/>
              </a:spcAft>
              <a:buNone/>
              <a:defRPr b="1"/>
            </a:lvl7pPr>
            <a:lvl8pPr lvl="7">
              <a:spcBef>
                <a:spcPts val="0"/>
              </a:spcBef>
              <a:spcAft>
                <a:spcPts val="0"/>
              </a:spcAft>
              <a:buNone/>
              <a:defRPr b="1"/>
            </a:lvl8pPr>
            <a:lvl9pPr lvl="8">
              <a:spcBef>
                <a:spcPts val="0"/>
              </a:spcBef>
              <a:spcAft>
                <a:spcPts val="0"/>
              </a:spcAft>
              <a:buNone/>
              <a:defRPr b="1"/>
            </a:lvl9pPr>
          </a:lstStyle>
          <a:p/>
        </p:txBody>
      </p:sp>
      <p:sp>
        <p:nvSpPr>
          <p:cNvPr id="197" name="Google Shape;197;p33"/>
          <p:cNvSpPr txBox="1"/>
          <p:nvPr>
            <p:ph idx="14" type="subTitle"/>
          </p:nvPr>
        </p:nvSpPr>
        <p:spPr>
          <a:xfrm>
            <a:off x="5809650" y="3657198"/>
            <a:ext cx="1874400" cy="420600"/>
          </a:xfrm>
          <a:prstGeom prst="rect">
            <a:avLst/>
          </a:prstGeom>
        </p:spPr>
        <p:txBody>
          <a:bodyPr anchorCtr="0" anchor="b" bIns="91425" lIns="91425" spcFirstLastPara="1" rIns="91425" wrap="square" tIns="91425">
            <a:noAutofit/>
          </a:bodyPr>
          <a:lstStyle>
            <a:lvl1pPr lvl="0">
              <a:spcBef>
                <a:spcPts val="0"/>
              </a:spcBef>
              <a:spcAft>
                <a:spcPts val="0"/>
              </a:spcAft>
              <a:buNone/>
              <a:defRPr b="1" sz="2000"/>
            </a:lvl1pPr>
            <a:lvl2pPr lvl="1">
              <a:spcBef>
                <a:spcPts val="0"/>
              </a:spcBef>
              <a:spcAft>
                <a:spcPts val="0"/>
              </a:spcAft>
              <a:buNone/>
              <a:defRPr b="1" sz="2000"/>
            </a:lvl2pPr>
            <a:lvl3pPr lvl="2">
              <a:spcBef>
                <a:spcPts val="0"/>
              </a:spcBef>
              <a:spcAft>
                <a:spcPts val="0"/>
              </a:spcAft>
              <a:buNone/>
              <a:defRPr b="1" sz="2000"/>
            </a:lvl3pPr>
            <a:lvl4pPr lvl="3">
              <a:spcBef>
                <a:spcPts val="0"/>
              </a:spcBef>
              <a:spcAft>
                <a:spcPts val="0"/>
              </a:spcAft>
              <a:buNone/>
              <a:defRPr b="1" sz="2000"/>
            </a:lvl4pPr>
            <a:lvl5pPr lvl="4">
              <a:spcBef>
                <a:spcPts val="0"/>
              </a:spcBef>
              <a:spcAft>
                <a:spcPts val="0"/>
              </a:spcAft>
              <a:buNone/>
              <a:defRPr b="1" sz="2000"/>
            </a:lvl5pPr>
            <a:lvl6pPr lvl="5">
              <a:spcBef>
                <a:spcPts val="0"/>
              </a:spcBef>
              <a:spcAft>
                <a:spcPts val="0"/>
              </a:spcAft>
              <a:buNone/>
              <a:defRPr b="1" sz="2000"/>
            </a:lvl6pPr>
            <a:lvl7pPr lvl="6">
              <a:spcBef>
                <a:spcPts val="0"/>
              </a:spcBef>
              <a:spcAft>
                <a:spcPts val="0"/>
              </a:spcAft>
              <a:buNone/>
              <a:defRPr b="1" sz="2000"/>
            </a:lvl7pPr>
            <a:lvl8pPr lvl="7">
              <a:spcBef>
                <a:spcPts val="0"/>
              </a:spcBef>
              <a:spcAft>
                <a:spcPts val="0"/>
              </a:spcAft>
              <a:buNone/>
              <a:defRPr b="1" sz="2000"/>
            </a:lvl8pPr>
            <a:lvl9pPr lvl="8">
              <a:spcBef>
                <a:spcPts val="0"/>
              </a:spcBef>
              <a:spcAft>
                <a:spcPts val="0"/>
              </a:spcAft>
              <a:buNone/>
              <a:defRPr b="1" sz="2000"/>
            </a:lvl9pPr>
          </a:lstStyle>
          <a:p/>
        </p:txBody>
      </p:sp>
      <p:sp>
        <p:nvSpPr>
          <p:cNvPr id="198" name="Google Shape;198;p33"/>
          <p:cNvSpPr txBox="1"/>
          <p:nvPr>
            <p:ph idx="15" type="subTitle"/>
          </p:nvPr>
        </p:nvSpPr>
        <p:spPr>
          <a:xfrm>
            <a:off x="5809650" y="3980833"/>
            <a:ext cx="2541900" cy="6585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b="1"/>
            </a:lvl2pPr>
            <a:lvl3pPr lvl="2">
              <a:spcBef>
                <a:spcPts val="0"/>
              </a:spcBef>
              <a:spcAft>
                <a:spcPts val="0"/>
              </a:spcAft>
              <a:buNone/>
              <a:defRPr b="1"/>
            </a:lvl3pPr>
            <a:lvl4pPr lvl="3">
              <a:spcBef>
                <a:spcPts val="0"/>
              </a:spcBef>
              <a:spcAft>
                <a:spcPts val="0"/>
              </a:spcAft>
              <a:buNone/>
              <a:defRPr b="1"/>
            </a:lvl4pPr>
            <a:lvl5pPr lvl="4">
              <a:spcBef>
                <a:spcPts val="0"/>
              </a:spcBef>
              <a:spcAft>
                <a:spcPts val="0"/>
              </a:spcAft>
              <a:buNone/>
              <a:defRPr b="1"/>
            </a:lvl5pPr>
            <a:lvl6pPr lvl="5">
              <a:spcBef>
                <a:spcPts val="0"/>
              </a:spcBef>
              <a:spcAft>
                <a:spcPts val="0"/>
              </a:spcAft>
              <a:buNone/>
              <a:defRPr b="1"/>
            </a:lvl6pPr>
            <a:lvl7pPr lvl="6">
              <a:spcBef>
                <a:spcPts val="0"/>
              </a:spcBef>
              <a:spcAft>
                <a:spcPts val="0"/>
              </a:spcAft>
              <a:buNone/>
              <a:defRPr b="1"/>
            </a:lvl7pPr>
            <a:lvl8pPr lvl="7">
              <a:spcBef>
                <a:spcPts val="0"/>
              </a:spcBef>
              <a:spcAft>
                <a:spcPts val="0"/>
              </a:spcAft>
              <a:buNone/>
              <a:defRPr b="1"/>
            </a:lvl8pPr>
            <a:lvl9pPr lvl="8">
              <a:spcBef>
                <a:spcPts val="0"/>
              </a:spcBef>
              <a:spcAft>
                <a:spcPts val="0"/>
              </a:spcAft>
              <a:buNone/>
              <a:defRPr b="1"/>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_2">
    <p:bg>
      <p:bgPr>
        <a:blipFill>
          <a:blip r:embed="rId2">
            <a:alphaModFix/>
          </a:blip>
          <a:stretch>
            <a:fillRect/>
          </a:stretch>
        </a:blipFill>
      </p:bgPr>
    </p:bg>
    <p:spTree>
      <p:nvGrpSpPr>
        <p:cNvPr id="199" name="Shape 199"/>
        <p:cNvGrpSpPr/>
        <p:nvPr/>
      </p:nvGrpSpPr>
      <p:grpSpPr>
        <a:xfrm>
          <a:off x="0" y="0"/>
          <a:ext cx="0" cy="0"/>
          <a:chOff x="0" y="0"/>
          <a:chExt cx="0" cy="0"/>
        </a:xfrm>
      </p:grpSpPr>
      <p:sp>
        <p:nvSpPr>
          <p:cNvPr id="200" name="Google Shape;200;p34"/>
          <p:cNvSpPr txBox="1"/>
          <p:nvPr>
            <p:ph idx="1" type="subTitle"/>
          </p:nvPr>
        </p:nvSpPr>
        <p:spPr>
          <a:xfrm>
            <a:off x="1803675" y="1528398"/>
            <a:ext cx="2030100" cy="420600"/>
          </a:xfrm>
          <a:prstGeom prst="rect">
            <a:avLst/>
          </a:prstGeom>
        </p:spPr>
        <p:txBody>
          <a:bodyPr anchorCtr="0" anchor="b" bIns="91425" lIns="91425" spcFirstLastPara="1" rIns="91425" wrap="square" tIns="91425">
            <a:noAutofit/>
          </a:bodyPr>
          <a:lstStyle>
            <a:lvl1pPr lvl="0">
              <a:spcBef>
                <a:spcPts val="0"/>
              </a:spcBef>
              <a:spcAft>
                <a:spcPts val="0"/>
              </a:spcAft>
              <a:buNone/>
              <a:defRPr b="1" sz="2000"/>
            </a:lvl1pPr>
            <a:lvl2pPr lvl="1">
              <a:spcBef>
                <a:spcPts val="0"/>
              </a:spcBef>
              <a:spcAft>
                <a:spcPts val="0"/>
              </a:spcAft>
              <a:buNone/>
              <a:defRPr b="1" sz="2000"/>
            </a:lvl2pPr>
            <a:lvl3pPr lvl="2">
              <a:spcBef>
                <a:spcPts val="0"/>
              </a:spcBef>
              <a:spcAft>
                <a:spcPts val="0"/>
              </a:spcAft>
              <a:buNone/>
              <a:defRPr b="1" sz="2000"/>
            </a:lvl3pPr>
            <a:lvl4pPr lvl="3">
              <a:spcBef>
                <a:spcPts val="0"/>
              </a:spcBef>
              <a:spcAft>
                <a:spcPts val="0"/>
              </a:spcAft>
              <a:buNone/>
              <a:defRPr b="1" sz="2000"/>
            </a:lvl4pPr>
            <a:lvl5pPr lvl="4">
              <a:spcBef>
                <a:spcPts val="0"/>
              </a:spcBef>
              <a:spcAft>
                <a:spcPts val="0"/>
              </a:spcAft>
              <a:buNone/>
              <a:defRPr b="1" sz="2000"/>
            </a:lvl5pPr>
            <a:lvl6pPr lvl="5">
              <a:spcBef>
                <a:spcPts val="0"/>
              </a:spcBef>
              <a:spcAft>
                <a:spcPts val="0"/>
              </a:spcAft>
              <a:buNone/>
              <a:defRPr b="1" sz="2000"/>
            </a:lvl6pPr>
            <a:lvl7pPr lvl="6">
              <a:spcBef>
                <a:spcPts val="0"/>
              </a:spcBef>
              <a:spcAft>
                <a:spcPts val="0"/>
              </a:spcAft>
              <a:buNone/>
              <a:defRPr b="1" sz="2000"/>
            </a:lvl7pPr>
            <a:lvl8pPr lvl="7">
              <a:spcBef>
                <a:spcPts val="0"/>
              </a:spcBef>
              <a:spcAft>
                <a:spcPts val="0"/>
              </a:spcAft>
              <a:buNone/>
              <a:defRPr b="1" sz="2000"/>
            </a:lvl8pPr>
            <a:lvl9pPr lvl="8">
              <a:spcBef>
                <a:spcPts val="0"/>
              </a:spcBef>
              <a:spcAft>
                <a:spcPts val="0"/>
              </a:spcAft>
              <a:buNone/>
              <a:defRPr b="1" sz="2000"/>
            </a:lvl9pPr>
          </a:lstStyle>
          <a:p/>
        </p:txBody>
      </p:sp>
      <p:sp>
        <p:nvSpPr>
          <p:cNvPr id="201" name="Google Shape;201;p34"/>
          <p:cNvSpPr txBox="1"/>
          <p:nvPr>
            <p:ph hasCustomPrompt="1" type="title"/>
          </p:nvPr>
        </p:nvSpPr>
        <p:spPr>
          <a:xfrm>
            <a:off x="805053" y="1812100"/>
            <a:ext cx="603600" cy="42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1800"/>
              <a:buNone/>
              <a:defRPr sz="1800"/>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a:r>
              <a:t>xx%</a:t>
            </a:r>
          </a:p>
        </p:txBody>
      </p:sp>
      <p:sp>
        <p:nvSpPr>
          <p:cNvPr id="202" name="Google Shape;202;p34"/>
          <p:cNvSpPr txBox="1"/>
          <p:nvPr>
            <p:ph idx="2" type="subTitle"/>
          </p:nvPr>
        </p:nvSpPr>
        <p:spPr>
          <a:xfrm>
            <a:off x="1803675" y="1849925"/>
            <a:ext cx="2030100" cy="6585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b="1"/>
            </a:lvl2pPr>
            <a:lvl3pPr lvl="2">
              <a:spcBef>
                <a:spcPts val="0"/>
              </a:spcBef>
              <a:spcAft>
                <a:spcPts val="0"/>
              </a:spcAft>
              <a:buNone/>
              <a:defRPr b="1"/>
            </a:lvl3pPr>
            <a:lvl4pPr lvl="3">
              <a:spcBef>
                <a:spcPts val="0"/>
              </a:spcBef>
              <a:spcAft>
                <a:spcPts val="0"/>
              </a:spcAft>
              <a:buNone/>
              <a:defRPr b="1"/>
            </a:lvl4pPr>
            <a:lvl5pPr lvl="4">
              <a:spcBef>
                <a:spcPts val="0"/>
              </a:spcBef>
              <a:spcAft>
                <a:spcPts val="0"/>
              </a:spcAft>
              <a:buNone/>
              <a:defRPr b="1"/>
            </a:lvl5pPr>
            <a:lvl6pPr lvl="5">
              <a:spcBef>
                <a:spcPts val="0"/>
              </a:spcBef>
              <a:spcAft>
                <a:spcPts val="0"/>
              </a:spcAft>
              <a:buNone/>
              <a:defRPr b="1"/>
            </a:lvl6pPr>
            <a:lvl7pPr lvl="6">
              <a:spcBef>
                <a:spcPts val="0"/>
              </a:spcBef>
              <a:spcAft>
                <a:spcPts val="0"/>
              </a:spcAft>
              <a:buNone/>
              <a:defRPr b="1"/>
            </a:lvl7pPr>
            <a:lvl8pPr lvl="7">
              <a:spcBef>
                <a:spcPts val="0"/>
              </a:spcBef>
              <a:spcAft>
                <a:spcPts val="0"/>
              </a:spcAft>
              <a:buNone/>
              <a:defRPr b="1"/>
            </a:lvl8pPr>
            <a:lvl9pPr lvl="8">
              <a:spcBef>
                <a:spcPts val="0"/>
              </a:spcBef>
              <a:spcAft>
                <a:spcPts val="0"/>
              </a:spcAft>
              <a:buNone/>
              <a:defRPr b="1"/>
            </a:lvl9pPr>
          </a:lstStyle>
          <a:p/>
        </p:txBody>
      </p:sp>
      <p:sp>
        <p:nvSpPr>
          <p:cNvPr id="203" name="Google Shape;203;p34"/>
          <p:cNvSpPr txBox="1"/>
          <p:nvPr>
            <p:ph idx="3" type="title"/>
          </p:nvPr>
        </p:nvSpPr>
        <p:spPr>
          <a:xfrm>
            <a:off x="713100" y="628525"/>
            <a:ext cx="77178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4" name="Google Shape;204;p34"/>
          <p:cNvSpPr txBox="1"/>
          <p:nvPr>
            <p:ph hasCustomPrompt="1" idx="4" type="title"/>
          </p:nvPr>
        </p:nvSpPr>
        <p:spPr>
          <a:xfrm>
            <a:off x="805053" y="3142200"/>
            <a:ext cx="603600" cy="42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1800"/>
              <a:buNone/>
              <a:defRPr sz="1800"/>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a:r>
              <a:t>xx%</a:t>
            </a:r>
          </a:p>
        </p:txBody>
      </p:sp>
      <p:sp>
        <p:nvSpPr>
          <p:cNvPr id="205" name="Google Shape;205;p34"/>
          <p:cNvSpPr txBox="1"/>
          <p:nvPr>
            <p:ph idx="5" type="subTitle"/>
          </p:nvPr>
        </p:nvSpPr>
        <p:spPr>
          <a:xfrm>
            <a:off x="1803675" y="3180025"/>
            <a:ext cx="2030100" cy="6585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b="1"/>
            </a:lvl2pPr>
            <a:lvl3pPr lvl="2">
              <a:spcBef>
                <a:spcPts val="0"/>
              </a:spcBef>
              <a:spcAft>
                <a:spcPts val="0"/>
              </a:spcAft>
              <a:buNone/>
              <a:defRPr b="1"/>
            </a:lvl3pPr>
            <a:lvl4pPr lvl="3">
              <a:spcBef>
                <a:spcPts val="0"/>
              </a:spcBef>
              <a:spcAft>
                <a:spcPts val="0"/>
              </a:spcAft>
              <a:buNone/>
              <a:defRPr b="1"/>
            </a:lvl4pPr>
            <a:lvl5pPr lvl="4">
              <a:spcBef>
                <a:spcPts val="0"/>
              </a:spcBef>
              <a:spcAft>
                <a:spcPts val="0"/>
              </a:spcAft>
              <a:buNone/>
              <a:defRPr b="1"/>
            </a:lvl5pPr>
            <a:lvl6pPr lvl="5">
              <a:spcBef>
                <a:spcPts val="0"/>
              </a:spcBef>
              <a:spcAft>
                <a:spcPts val="0"/>
              </a:spcAft>
              <a:buNone/>
              <a:defRPr b="1"/>
            </a:lvl6pPr>
            <a:lvl7pPr lvl="6">
              <a:spcBef>
                <a:spcPts val="0"/>
              </a:spcBef>
              <a:spcAft>
                <a:spcPts val="0"/>
              </a:spcAft>
              <a:buNone/>
              <a:defRPr b="1"/>
            </a:lvl7pPr>
            <a:lvl8pPr lvl="7">
              <a:spcBef>
                <a:spcPts val="0"/>
              </a:spcBef>
              <a:spcAft>
                <a:spcPts val="0"/>
              </a:spcAft>
              <a:buNone/>
              <a:defRPr b="1"/>
            </a:lvl8pPr>
            <a:lvl9pPr lvl="8">
              <a:spcBef>
                <a:spcPts val="0"/>
              </a:spcBef>
              <a:spcAft>
                <a:spcPts val="0"/>
              </a:spcAft>
              <a:buNone/>
              <a:defRPr b="1"/>
            </a:lvl9pPr>
          </a:lstStyle>
          <a:p/>
        </p:txBody>
      </p:sp>
      <p:sp>
        <p:nvSpPr>
          <p:cNvPr id="206" name="Google Shape;206;p34"/>
          <p:cNvSpPr txBox="1"/>
          <p:nvPr>
            <p:ph idx="6" type="subTitle"/>
          </p:nvPr>
        </p:nvSpPr>
        <p:spPr>
          <a:xfrm>
            <a:off x="1803675" y="2858498"/>
            <a:ext cx="2030100" cy="420600"/>
          </a:xfrm>
          <a:prstGeom prst="rect">
            <a:avLst/>
          </a:prstGeom>
        </p:spPr>
        <p:txBody>
          <a:bodyPr anchorCtr="0" anchor="b" bIns="91425" lIns="91425" spcFirstLastPara="1" rIns="91425" wrap="square" tIns="91425">
            <a:noAutofit/>
          </a:bodyPr>
          <a:lstStyle>
            <a:lvl1pPr lvl="0">
              <a:spcBef>
                <a:spcPts val="0"/>
              </a:spcBef>
              <a:spcAft>
                <a:spcPts val="0"/>
              </a:spcAft>
              <a:buNone/>
              <a:defRPr b="1" sz="2000"/>
            </a:lvl1pPr>
            <a:lvl2pPr lvl="1">
              <a:spcBef>
                <a:spcPts val="0"/>
              </a:spcBef>
              <a:spcAft>
                <a:spcPts val="0"/>
              </a:spcAft>
              <a:buNone/>
              <a:defRPr b="1" sz="2000"/>
            </a:lvl2pPr>
            <a:lvl3pPr lvl="2">
              <a:spcBef>
                <a:spcPts val="0"/>
              </a:spcBef>
              <a:spcAft>
                <a:spcPts val="0"/>
              </a:spcAft>
              <a:buNone/>
              <a:defRPr b="1" sz="2000"/>
            </a:lvl3pPr>
            <a:lvl4pPr lvl="3">
              <a:spcBef>
                <a:spcPts val="0"/>
              </a:spcBef>
              <a:spcAft>
                <a:spcPts val="0"/>
              </a:spcAft>
              <a:buNone/>
              <a:defRPr b="1" sz="2000"/>
            </a:lvl4pPr>
            <a:lvl5pPr lvl="4">
              <a:spcBef>
                <a:spcPts val="0"/>
              </a:spcBef>
              <a:spcAft>
                <a:spcPts val="0"/>
              </a:spcAft>
              <a:buNone/>
              <a:defRPr b="1" sz="2000"/>
            </a:lvl5pPr>
            <a:lvl6pPr lvl="5">
              <a:spcBef>
                <a:spcPts val="0"/>
              </a:spcBef>
              <a:spcAft>
                <a:spcPts val="0"/>
              </a:spcAft>
              <a:buNone/>
              <a:defRPr b="1" sz="2000"/>
            </a:lvl6pPr>
            <a:lvl7pPr lvl="6">
              <a:spcBef>
                <a:spcPts val="0"/>
              </a:spcBef>
              <a:spcAft>
                <a:spcPts val="0"/>
              </a:spcAft>
              <a:buNone/>
              <a:defRPr b="1" sz="2000"/>
            </a:lvl7pPr>
            <a:lvl8pPr lvl="7">
              <a:spcBef>
                <a:spcPts val="0"/>
              </a:spcBef>
              <a:spcAft>
                <a:spcPts val="0"/>
              </a:spcAft>
              <a:buNone/>
              <a:defRPr b="1" sz="2000"/>
            </a:lvl8pPr>
            <a:lvl9pPr lvl="8">
              <a:spcBef>
                <a:spcPts val="0"/>
              </a:spcBef>
              <a:spcAft>
                <a:spcPts val="0"/>
              </a:spcAft>
              <a:buNone/>
              <a:defRPr b="1" sz="2000"/>
            </a:lvl9pPr>
          </a:lstStyle>
          <a:p/>
        </p:txBody>
      </p:sp>
      <p:sp>
        <p:nvSpPr>
          <p:cNvPr id="207" name="Google Shape;207;p34"/>
          <p:cNvSpPr txBox="1"/>
          <p:nvPr>
            <p:ph hasCustomPrompt="1" idx="7" type="title"/>
          </p:nvPr>
        </p:nvSpPr>
        <p:spPr>
          <a:xfrm>
            <a:off x="4533253" y="2579775"/>
            <a:ext cx="603600" cy="42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1800"/>
              <a:buNone/>
              <a:defRPr sz="1800"/>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a:r>
              <a:t>xx%</a:t>
            </a:r>
          </a:p>
        </p:txBody>
      </p:sp>
      <p:sp>
        <p:nvSpPr>
          <p:cNvPr id="208" name="Google Shape;208;p34"/>
          <p:cNvSpPr txBox="1"/>
          <p:nvPr>
            <p:ph hasCustomPrompt="1" idx="8" type="title"/>
          </p:nvPr>
        </p:nvSpPr>
        <p:spPr>
          <a:xfrm>
            <a:off x="4533253" y="3909875"/>
            <a:ext cx="603600" cy="42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1800"/>
              <a:buNone/>
              <a:defRPr sz="1800"/>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a:r>
              <a:t>xx%</a:t>
            </a:r>
          </a:p>
        </p:txBody>
      </p:sp>
      <p:sp>
        <p:nvSpPr>
          <p:cNvPr id="209" name="Google Shape;209;p34"/>
          <p:cNvSpPr txBox="1"/>
          <p:nvPr>
            <p:ph idx="9" type="subTitle"/>
          </p:nvPr>
        </p:nvSpPr>
        <p:spPr>
          <a:xfrm>
            <a:off x="5376175" y="2296073"/>
            <a:ext cx="2030100" cy="420600"/>
          </a:xfrm>
          <a:prstGeom prst="rect">
            <a:avLst/>
          </a:prstGeom>
        </p:spPr>
        <p:txBody>
          <a:bodyPr anchorCtr="0" anchor="b" bIns="91425" lIns="91425" spcFirstLastPara="1" rIns="91425" wrap="square" tIns="91425">
            <a:noAutofit/>
          </a:bodyPr>
          <a:lstStyle>
            <a:lvl1pPr lvl="0">
              <a:spcBef>
                <a:spcPts val="0"/>
              </a:spcBef>
              <a:spcAft>
                <a:spcPts val="0"/>
              </a:spcAft>
              <a:buNone/>
              <a:defRPr b="1" sz="2000"/>
            </a:lvl1pPr>
            <a:lvl2pPr lvl="1">
              <a:spcBef>
                <a:spcPts val="0"/>
              </a:spcBef>
              <a:spcAft>
                <a:spcPts val="0"/>
              </a:spcAft>
              <a:buNone/>
              <a:defRPr b="1" sz="2000"/>
            </a:lvl2pPr>
            <a:lvl3pPr lvl="2">
              <a:spcBef>
                <a:spcPts val="0"/>
              </a:spcBef>
              <a:spcAft>
                <a:spcPts val="0"/>
              </a:spcAft>
              <a:buNone/>
              <a:defRPr b="1" sz="2000"/>
            </a:lvl3pPr>
            <a:lvl4pPr lvl="3">
              <a:spcBef>
                <a:spcPts val="0"/>
              </a:spcBef>
              <a:spcAft>
                <a:spcPts val="0"/>
              </a:spcAft>
              <a:buNone/>
              <a:defRPr b="1" sz="2000"/>
            </a:lvl4pPr>
            <a:lvl5pPr lvl="4">
              <a:spcBef>
                <a:spcPts val="0"/>
              </a:spcBef>
              <a:spcAft>
                <a:spcPts val="0"/>
              </a:spcAft>
              <a:buNone/>
              <a:defRPr b="1" sz="2000"/>
            </a:lvl5pPr>
            <a:lvl6pPr lvl="5">
              <a:spcBef>
                <a:spcPts val="0"/>
              </a:spcBef>
              <a:spcAft>
                <a:spcPts val="0"/>
              </a:spcAft>
              <a:buNone/>
              <a:defRPr b="1" sz="2000"/>
            </a:lvl6pPr>
            <a:lvl7pPr lvl="6">
              <a:spcBef>
                <a:spcPts val="0"/>
              </a:spcBef>
              <a:spcAft>
                <a:spcPts val="0"/>
              </a:spcAft>
              <a:buNone/>
              <a:defRPr b="1" sz="2000"/>
            </a:lvl7pPr>
            <a:lvl8pPr lvl="7">
              <a:spcBef>
                <a:spcPts val="0"/>
              </a:spcBef>
              <a:spcAft>
                <a:spcPts val="0"/>
              </a:spcAft>
              <a:buNone/>
              <a:defRPr b="1" sz="2000"/>
            </a:lvl8pPr>
            <a:lvl9pPr lvl="8">
              <a:spcBef>
                <a:spcPts val="0"/>
              </a:spcBef>
              <a:spcAft>
                <a:spcPts val="0"/>
              </a:spcAft>
              <a:buNone/>
              <a:defRPr b="1" sz="2000"/>
            </a:lvl9pPr>
          </a:lstStyle>
          <a:p/>
        </p:txBody>
      </p:sp>
      <p:sp>
        <p:nvSpPr>
          <p:cNvPr id="210" name="Google Shape;210;p34"/>
          <p:cNvSpPr txBox="1"/>
          <p:nvPr>
            <p:ph idx="13" type="subTitle"/>
          </p:nvPr>
        </p:nvSpPr>
        <p:spPr>
          <a:xfrm>
            <a:off x="5376175" y="3626173"/>
            <a:ext cx="2030100" cy="420600"/>
          </a:xfrm>
          <a:prstGeom prst="rect">
            <a:avLst/>
          </a:prstGeom>
        </p:spPr>
        <p:txBody>
          <a:bodyPr anchorCtr="0" anchor="b" bIns="91425" lIns="91425" spcFirstLastPara="1" rIns="91425" wrap="square" tIns="91425">
            <a:noAutofit/>
          </a:bodyPr>
          <a:lstStyle>
            <a:lvl1pPr lvl="0">
              <a:spcBef>
                <a:spcPts val="0"/>
              </a:spcBef>
              <a:spcAft>
                <a:spcPts val="0"/>
              </a:spcAft>
              <a:buNone/>
              <a:defRPr b="1" sz="2000"/>
            </a:lvl1pPr>
            <a:lvl2pPr lvl="1">
              <a:spcBef>
                <a:spcPts val="0"/>
              </a:spcBef>
              <a:spcAft>
                <a:spcPts val="0"/>
              </a:spcAft>
              <a:buNone/>
              <a:defRPr b="1" sz="2000"/>
            </a:lvl2pPr>
            <a:lvl3pPr lvl="2">
              <a:spcBef>
                <a:spcPts val="0"/>
              </a:spcBef>
              <a:spcAft>
                <a:spcPts val="0"/>
              </a:spcAft>
              <a:buNone/>
              <a:defRPr b="1" sz="2000"/>
            </a:lvl3pPr>
            <a:lvl4pPr lvl="3">
              <a:spcBef>
                <a:spcPts val="0"/>
              </a:spcBef>
              <a:spcAft>
                <a:spcPts val="0"/>
              </a:spcAft>
              <a:buNone/>
              <a:defRPr b="1" sz="2000"/>
            </a:lvl4pPr>
            <a:lvl5pPr lvl="4">
              <a:spcBef>
                <a:spcPts val="0"/>
              </a:spcBef>
              <a:spcAft>
                <a:spcPts val="0"/>
              </a:spcAft>
              <a:buNone/>
              <a:defRPr b="1" sz="2000"/>
            </a:lvl5pPr>
            <a:lvl6pPr lvl="5">
              <a:spcBef>
                <a:spcPts val="0"/>
              </a:spcBef>
              <a:spcAft>
                <a:spcPts val="0"/>
              </a:spcAft>
              <a:buNone/>
              <a:defRPr b="1" sz="2000"/>
            </a:lvl6pPr>
            <a:lvl7pPr lvl="6">
              <a:spcBef>
                <a:spcPts val="0"/>
              </a:spcBef>
              <a:spcAft>
                <a:spcPts val="0"/>
              </a:spcAft>
              <a:buNone/>
              <a:defRPr b="1" sz="2000"/>
            </a:lvl7pPr>
            <a:lvl8pPr lvl="7">
              <a:spcBef>
                <a:spcPts val="0"/>
              </a:spcBef>
              <a:spcAft>
                <a:spcPts val="0"/>
              </a:spcAft>
              <a:buNone/>
              <a:defRPr b="1" sz="2000"/>
            </a:lvl8pPr>
            <a:lvl9pPr lvl="8">
              <a:spcBef>
                <a:spcPts val="0"/>
              </a:spcBef>
              <a:spcAft>
                <a:spcPts val="0"/>
              </a:spcAft>
              <a:buNone/>
              <a:defRPr b="1" sz="2000"/>
            </a:lvl9pPr>
          </a:lstStyle>
          <a:p/>
        </p:txBody>
      </p:sp>
      <p:sp>
        <p:nvSpPr>
          <p:cNvPr id="211" name="Google Shape;211;p34"/>
          <p:cNvSpPr txBox="1"/>
          <p:nvPr>
            <p:ph idx="14" type="subTitle"/>
          </p:nvPr>
        </p:nvSpPr>
        <p:spPr>
          <a:xfrm>
            <a:off x="5376175" y="2617600"/>
            <a:ext cx="2030100" cy="6585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b="1"/>
            </a:lvl2pPr>
            <a:lvl3pPr lvl="2">
              <a:spcBef>
                <a:spcPts val="0"/>
              </a:spcBef>
              <a:spcAft>
                <a:spcPts val="0"/>
              </a:spcAft>
              <a:buNone/>
              <a:defRPr b="1"/>
            </a:lvl3pPr>
            <a:lvl4pPr lvl="3">
              <a:spcBef>
                <a:spcPts val="0"/>
              </a:spcBef>
              <a:spcAft>
                <a:spcPts val="0"/>
              </a:spcAft>
              <a:buNone/>
              <a:defRPr b="1"/>
            </a:lvl4pPr>
            <a:lvl5pPr lvl="4">
              <a:spcBef>
                <a:spcPts val="0"/>
              </a:spcBef>
              <a:spcAft>
                <a:spcPts val="0"/>
              </a:spcAft>
              <a:buNone/>
              <a:defRPr b="1"/>
            </a:lvl5pPr>
            <a:lvl6pPr lvl="5">
              <a:spcBef>
                <a:spcPts val="0"/>
              </a:spcBef>
              <a:spcAft>
                <a:spcPts val="0"/>
              </a:spcAft>
              <a:buNone/>
              <a:defRPr b="1"/>
            </a:lvl6pPr>
            <a:lvl7pPr lvl="6">
              <a:spcBef>
                <a:spcPts val="0"/>
              </a:spcBef>
              <a:spcAft>
                <a:spcPts val="0"/>
              </a:spcAft>
              <a:buNone/>
              <a:defRPr b="1"/>
            </a:lvl7pPr>
            <a:lvl8pPr lvl="7">
              <a:spcBef>
                <a:spcPts val="0"/>
              </a:spcBef>
              <a:spcAft>
                <a:spcPts val="0"/>
              </a:spcAft>
              <a:buNone/>
              <a:defRPr b="1"/>
            </a:lvl8pPr>
            <a:lvl9pPr lvl="8">
              <a:spcBef>
                <a:spcPts val="0"/>
              </a:spcBef>
              <a:spcAft>
                <a:spcPts val="0"/>
              </a:spcAft>
              <a:buNone/>
              <a:defRPr b="1"/>
            </a:lvl9pPr>
          </a:lstStyle>
          <a:p/>
        </p:txBody>
      </p:sp>
      <p:sp>
        <p:nvSpPr>
          <p:cNvPr id="212" name="Google Shape;212;p34"/>
          <p:cNvSpPr txBox="1"/>
          <p:nvPr>
            <p:ph idx="15" type="subTitle"/>
          </p:nvPr>
        </p:nvSpPr>
        <p:spPr>
          <a:xfrm>
            <a:off x="5376175" y="3947700"/>
            <a:ext cx="2030100" cy="6585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b="1"/>
            </a:lvl2pPr>
            <a:lvl3pPr lvl="2">
              <a:spcBef>
                <a:spcPts val="0"/>
              </a:spcBef>
              <a:spcAft>
                <a:spcPts val="0"/>
              </a:spcAft>
              <a:buNone/>
              <a:defRPr b="1"/>
            </a:lvl3pPr>
            <a:lvl4pPr lvl="3">
              <a:spcBef>
                <a:spcPts val="0"/>
              </a:spcBef>
              <a:spcAft>
                <a:spcPts val="0"/>
              </a:spcAft>
              <a:buNone/>
              <a:defRPr b="1"/>
            </a:lvl4pPr>
            <a:lvl5pPr lvl="4">
              <a:spcBef>
                <a:spcPts val="0"/>
              </a:spcBef>
              <a:spcAft>
                <a:spcPts val="0"/>
              </a:spcAft>
              <a:buNone/>
              <a:defRPr b="1"/>
            </a:lvl5pPr>
            <a:lvl6pPr lvl="5">
              <a:spcBef>
                <a:spcPts val="0"/>
              </a:spcBef>
              <a:spcAft>
                <a:spcPts val="0"/>
              </a:spcAft>
              <a:buNone/>
              <a:defRPr b="1"/>
            </a:lvl6pPr>
            <a:lvl7pPr lvl="6">
              <a:spcBef>
                <a:spcPts val="0"/>
              </a:spcBef>
              <a:spcAft>
                <a:spcPts val="0"/>
              </a:spcAft>
              <a:buNone/>
              <a:defRPr b="1"/>
            </a:lvl7pPr>
            <a:lvl8pPr lvl="7">
              <a:spcBef>
                <a:spcPts val="0"/>
              </a:spcBef>
              <a:spcAft>
                <a:spcPts val="0"/>
              </a:spcAft>
              <a:buNone/>
              <a:defRPr b="1"/>
            </a:lvl8pPr>
            <a:lvl9pPr lvl="8">
              <a:spcBef>
                <a:spcPts val="0"/>
              </a:spcBef>
              <a:spcAft>
                <a:spcPts val="0"/>
              </a:spcAft>
              <a:buNone/>
              <a:defRPr b="1"/>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_1">
    <p:bg>
      <p:bgPr>
        <a:blipFill>
          <a:blip r:embed="rId2">
            <a:alphaModFix/>
          </a:blip>
          <a:stretch>
            <a:fillRect/>
          </a:stretch>
        </a:blipFill>
      </p:bgPr>
    </p:bg>
    <p:spTree>
      <p:nvGrpSpPr>
        <p:cNvPr id="213" name="Shape 213"/>
        <p:cNvGrpSpPr/>
        <p:nvPr/>
      </p:nvGrpSpPr>
      <p:grpSpPr>
        <a:xfrm>
          <a:off x="0" y="0"/>
          <a:ext cx="0" cy="0"/>
          <a:chOff x="0" y="0"/>
          <a:chExt cx="0" cy="0"/>
        </a:xfrm>
      </p:grpSpPr>
      <p:sp>
        <p:nvSpPr>
          <p:cNvPr id="214" name="Google Shape;214;p35"/>
          <p:cNvSpPr txBox="1"/>
          <p:nvPr>
            <p:ph type="title"/>
          </p:nvPr>
        </p:nvSpPr>
        <p:spPr>
          <a:xfrm>
            <a:off x="3233300" y="3174900"/>
            <a:ext cx="2679300" cy="420600"/>
          </a:xfrm>
          <a:prstGeom prst="rect">
            <a:avLst/>
          </a:prstGeom>
        </p:spPr>
        <p:txBody>
          <a:bodyPr anchorCtr="0" anchor="ctr" bIns="91425" lIns="91425" spcFirstLastPara="1" rIns="91425" wrap="square" tIns="91425">
            <a:noAutofit/>
          </a:bodyPr>
          <a:lstStyle>
            <a:lvl1pPr lvl="0" algn="ctr">
              <a:spcBef>
                <a:spcPts val="0"/>
              </a:spcBef>
              <a:spcAft>
                <a:spcPts val="0"/>
              </a:spcAft>
              <a:buNone/>
              <a:defRPr b="1" sz="2000"/>
            </a:lvl1pPr>
            <a:lvl2pPr lvl="1" algn="ctr">
              <a:spcBef>
                <a:spcPts val="0"/>
              </a:spcBef>
              <a:spcAft>
                <a:spcPts val="0"/>
              </a:spcAft>
              <a:buNone/>
              <a:defRPr b="1" sz="2000"/>
            </a:lvl2pPr>
            <a:lvl3pPr lvl="2" algn="ctr">
              <a:spcBef>
                <a:spcPts val="0"/>
              </a:spcBef>
              <a:spcAft>
                <a:spcPts val="0"/>
              </a:spcAft>
              <a:buNone/>
              <a:defRPr b="1" sz="2000"/>
            </a:lvl3pPr>
            <a:lvl4pPr lvl="3" algn="ctr">
              <a:spcBef>
                <a:spcPts val="0"/>
              </a:spcBef>
              <a:spcAft>
                <a:spcPts val="0"/>
              </a:spcAft>
              <a:buNone/>
              <a:defRPr b="1" sz="2000"/>
            </a:lvl4pPr>
            <a:lvl5pPr lvl="4" algn="ctr">
              <a:spcBef>
                <a:spcPts val="0"/>
              </a:spcBef>
              <a:spcAft>
                <a:spcPts val="0"/>
              </a:spcAft>
              <a:buNone/>
              <a:defRPr b="1" sz="2000"/>
            </a:lvl5pPr>
            <a:lvl6pPr lvl="5" algn="ctr">
              <a:spcBef>
                <a:spcPts val="0"/>
              </a:spcBef>
              <a:spcAft>
                <a:spcPts val="0"/>
              </a:spcAft>
              <a:buNone/>
              <a:defRPr b="1" sz="2000"/>
            </a:lvl6pPr>
            <a:lvl7pPr lvl="6" algn="ctr">
              <a:spcBef>
                <a:spcPts val="0"/>
              </a:spcBef>
              <a:spcAft>
                <a:spcPts val="0"/>
              </a:spcAft>
              <a:buNone/>
              <a:defRPr b="1" sz="2000"/>
            </a:lvl7pPr>
            <a:lvl8pPr lvl="7" algn="ctr">
              <a:spcBef>
                <a:spcPts val="0"/>
              </a:spcBef>
              <a:spcAft>
                <a:spcPts val="0"/>
              </a:spcAft>
              <a:buNone/>
              <a:defRPr b="1" sz="2000"/>
            </a:lvl8pPr>
            <a:lvl9pPr lvl="8" algn="ctr">
              <a:spcBef>
                <a:spcPts val="0"/>
              </a:spcBef>
              <a:spcAft>
                <a:spcPts val="0"/>
              </a:spcAft>
              <a:buNone/>
              <a:defRPr b="1" sz="2000"/>
            </a:lvl9pPr>
          </a:lstStyle>
          <a:p/>
        </p:txBody>
      </p:sp>
      <p:sp>
        <p:nvSpPr>
          <p:cNvPr id="215" name="Google Shape;215;p35"/>
          <p:cNvSpPr txBox="1"/>
          <p:nvPr>
            <p:ph idx="1" type="subTitle"/>
          </p:nvPr>
        </p:nvSpPr>
        <p:spPr>
          <a:xfrm>
            <a:off x="1570325" y="1547975"/>
            <a:ext cx="6007500" cy="15180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2800"/>
            </a:lvl1pPr>
            <a:lvl2pPr lvl="1" algn="ctr">
              <a:spcBef>
                <a:spcPts val="0"/>
              </a:spcBef>
              <a:spcAft>
                <a:spcPts val="0"/>
              </a:spcAft>
              <a:buNone/>
              <a:defRPr b="1" sz="2800"/>
            </a:lvl2pPr>
            <a:lvl3pPr lvl="2" algn="ctr">
              <a:spcBef>
                <a:spcPts val="0"/>
              </a:spcBef>
              <a:spcAft>
                <a:spcPts val="0"/>
              </a:spcAft>
              <a:buNone/>
              <a:defRPr b="1" sz="2800"/>
            </a:lvl3pPr>
            <a:lvl4pPr lvl="3" algn="ctr">
              <a:spcBef>
                <a:spcPts val="0"/>
              </a:spcBef>
              <a:spcAft>
                <a:spcPts val="0"/>
              </a:spcAft>
              <a:buNone/>
              <a:defRPr b="1" sz="2800"/>
            </a:lvl4pPr>
            <a:lvl5pPr lvl="4" algn="ctr">
              <a:spcBef>
                <a:spcPts val="0"/>
              </a:spcBef>
              <a:spcAft>
                <a:spcPts val="0"/>
              </a:spcAft>
              <a:buNone/>
              <a:defRPr b="1" sz="2800"/>
            </a:lvl5pPr>
            <a:lvl6pPr lvl="5" algn="ctr">
              <a:spcBef>
                <a:spcPts val="0"/>
              </a:spcBef>
              <a:spcAft>
                <a:spcPts val="0"/>
              </a:spcAft>
              <a:buNone/>
              <a:defRPr b="1" sz="2800"/>
            </a:lvl6pPr>
            <a:lvl7pPr lvl="6" algn="ctr">
              <a:spcBef>
                <a:spcPts val="0"/>
              </a:spcBef>
              <a:spcAft>
                <a:spcPts val="0"/>
              </a:spcAft>
              <a:buNone/>
              <a:defRPr b="1" sz="2800"/>
            </a:lvl7pPr>
            <a:lvl8pPr lvl="7" algn="ctr">
              <a:spcBef>
                <a:spcPts val="0"/>
              </a:spcBef>
              <a:spcAft>
                <a:spcPts val="0"/>
              </a:spcAft>
              <a:buNone/>
              <a:defRPr b="1" sz="2800"/>
            </a:lvl8pPr>
            <a:lvl9pPr lvl="8" algn="ctr">
              <a:spcBef>
                <a:spcPts val="0"/>
              </a:spcBef>
              <a:spcAft>
                <a:spcPts val="0"/>
              </a:spcAft>
              <a:buNone/>
              <a:defRPr b="1" sz="28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TWO_COLUMNS_1_1">
    <p:bg>
      <p:bgPr>
        <a:blipFill>
          <a:blip r:embed="rId2">
            <a:alphaModFix/>
          </a:blip>
          <a:stretch>
            <a:fillRect/>
          </a:stretch>
        </a:blipFill>
      </p:bgPr>
    </p:bg>
    <p:spTree>
      <p:nvGrpSpPr>
        <p:cNvPr id="216" name="Shape 216"/>
        <p:cNvGrpSpPr/>
        <p:nvPr/>
      </p:nvGrpSpPr>
      <p:grpSpPr>
        <a:xfrm>
          <a:off x="0" y="0"/>
          <a:ext cx="0" cy="0"/>
          <a:chOff x="0" y="0"/>
          <a:chExt cx="0" cy="0"/>
        </a:xfrm>
      </p:grpSpPr>
      <p:sp>
        <p:nvSpPr>
          <p:cNvPr id="217" name="Google Shape;217;p36"/>
          <p:cNvSpPr txBox="1"/>
          <p:nvPr>
            <p:ph type="title"/>
          </p:nvPr>
        </p:nvSpPr>
        <p:spPr>
          <a:xfrm>
            <a:off x="713100" y="1134425"/>
            <a:ext cx="3208500" cy="1255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2800"/>
              <a:buNone/>
              <a:defRPr b="1">
                <a:solidFill>
                  <a:schemeClr val="lt1"/>
                </a:solidFill>
              </a:defRPr>
            </a:lvl1pPr>
            <a:lvl2pPr lvl="1" algn="ctr">
              <a:spcBef>
                <a:spcPts val="0"/>
              </a:spcBef>
              <a:spcAft>
                <a:spcPts val="0"/>
              </a:spcAft>
              <a:buClr>
                <a:schemeClr val="lt1"/>
              </a:buClr>
              <a:buSzPts val="2800"/>
              <a:buNone/>
              <a:defRPr>
                <a:solidFill>
                  <a:schemeClr val="lt1"/>
                </a:solidFill>
              </a:defRPr>
            </a:lvl2pPr>
            <a:lvl3pPr lvl="2" algn="ctr">
              <a:spcBef>
                <a:spcPts val="0"/>
              </a:spcBef>
              <a:spcAft>
                <a:spcPts val="0"/>
              </a:spcAft>
              <a:buClr>
                <a:schemeClr val="lt1"/>
              </a:buClr>
              <a:buSzPts val="2800"/>
              <a:buNone/>
              <a:defRPr>
                <a:solidFill>
                  <a:schemeClr val="lt1"/>
                </a:solidFill>
              </a:defRPr>
            </a:lvl3pPr>
            <a:lvl4pPr lvl="3" algn="ctr">
              <a:spcBef>
                <a:spcPts val="0"/>
              </a:spcBef>
              <a:spcAft>
                <a:spcPts val="0"/>
              </a:spcAft>
              <a:buClr>
                <a:schemeClr val="lt1"/>
              </a:buClr>
              <a:buSzPts val="2800"/>
              <a:buNone/>
              <a:defRPr>
                <a:solidFill>
                  <a:schemeClr val="lt1"/>
                </a:solidFill>
              </a:defRPr>
            </a:lvl4pPr>
            <a:lvl5pPr lvl="4" algn="ctr">
              <a:spcBef>
                <a:spcPts val="0"/>
              </a:spcBef>
              <a:spcAft>
                <a:spcPts val="0"/>
              </a:spcAft>
              <a:buClr>
                <a:schemeClr val="lt1"/>
              </a:buClr>
              <a:buSzPts val="2800"/>
              <a:buNone/>
              <a:defRPr>
                <a:solidFill>
                  <a:schemeClr val="lt1"/>
                </a:solidFill>
              </a:defRPr>
            </a:lvl5pPr>
            <a:lvl6pPr lvl="5" algn="ctr">
              <a:spcBef>
                <a:spcPts val="0"/>
              </a:spcBef>
              <a:spcAft>
                <a:spcPts val="0"/>
              </a:spcAft>
              <a:buClr>
                <a:schemeClr val="lt1"/>
              </a:buClr>
              <a:buSzPts val="2800"/>
              <a:buNone/>
              <a:defRPr>
                <a:solidFill>
                  <a:schemeClr val="lt1"/>
                </a:solidFill>
              </a:defRPr>
            </a:lvl6pPr>
            <a:lvl7pPr lvl="6" algn="ctr">
              <a:spcBef>
                <a:spcPts val="0"/>
              </a:spcBef>
              <a:spcAft>
                <a:spcPts val="0"/>
              </a:spcAft>
              <a:buClr>
                <a:schemeClr val="lt1"/>
              </a:buClr>
              <a:buSzPts val="2800"/>
              <a:buNone/>
              <a:defRPr>
                <a:solidFill>
                  <a:schemeClr val="lt1"/>
                </a:solidFill>
              </a:defRPr>
            </a:lvl7pPr>
            <a:lvl8pPr lvl="7" algn="ctr">
              <a:spcBef>
                <a:spcPts val="0"/>
              </a:spcBef>
              <a:spcAft>
                <a:spcPts val="0"/>
              </a:spcAft>
              <a:buClr>
                <a:schemeClr val="lt1"/>
              </a:buClr>
              <a:buSzPts val="2800"/>
              <a:buNone/>
              <a:defRPr>
                <a:solidFill>
                  <a:schemeClr val="lt1"/>
                </a:solidFill>
              </a:defRPr>
            </a:lvl8pPr>
            <a:lvl9pPr lvl="8" algn="ctr">
              <a:spcBef>
                <a:spcPts val="0"/>
              </a:spcBef>
              <a:spcAft>
                <a:spcPts val="0"/>
              </a:spcAft>
              <a:buClr>
                <a:schemeClr val="lt1"/>
              </a:buClr>
              <a:buSzPts val="2800"/>
              <a:buNone/>
              <a:defRPr>
                <a:solidFill>
                  <a:schemeClr val="lt1"/>
                </a:solidFill>
              </a:defRPr>
            </a:lvl9pPr>
          </a:lstStyle>
          <a:p/>
        </p:txBody>
      </p:sp>
      <p:sp>
        <p:nvSpPr>
          <p:cNvPr id="218" name="Google Shape;218;p36"/>
          <p:cNvSpPr txBox="1"/>
          <p:nvPr>
            <p:ph idx="1" type="subTitle"/>
          </p:nvPr>
        </p:nvSpPr>
        <p:spPr>
          <a:xfrm>
            <a:off x="5009525" y="686277"/>
            <a:ext cx="3063300" cy="402300"/>
          </a:xfrm>
          <a:prstGeom prst="rect">
            <a:avLst/>
          </a:prstGeom>
        </p:spPr>
        <p:txBody>
          <a:bodyPr anchorCtr="0" anchor="b" bIns="91425" lIns="91425" spcFirstLastPara="1" rIns="91425" wrap="square" tIns="91425">
            <a:noAutofit/>
          </a:bodyPr>
          <a:lstStyle>
            <a:lvl1pPr lvl="0">
              <a:spcBef>
                <a:spcPts val="0"/>
              </a:spcBef>
              <a:spcAft>
                <a:spcPts val="0"/>
              </a:spcAft>
              <a:buNone/>
              <a:defRPr b="1" sz="2000">
                <a:latin typeface="Red Hat Display"/>
                <a:ea typeface="Red Hat Display"/>
                <a:cs typeface="Red Hat Display"/>
                <a:sym typeface="Red Hat Display"/>
              </a:defRPr>
            </a:lvl1pPr>
            <a:lvl2pPr lvl="1">
              <a:spcBef>
                <a:spcPts val="0"/>
              </a:spcBef>
              <a:spcAft>
                <a:spcPts val="0"/>
              </a:spcAft>
              <a:buNone/>
              <a:defRPr sz="2000">
                <a:latin typeface="Red Hat Display"/>
                <a:ea typeface="Red Hat Display"/>
                <a:cs typeface="Red Hat Display"/>
                <a:sym typeface="Red Hat Display"/>
              </a:defRPr>
            </a:lvl2pPr>
            <a:lvl3pPr lvl="2">
              <a:spcBef>
                <a:spcPts val="0"/>
              </a:spcBef>
              <a:spcAft>
                <a:spcPts val="0"/>
              </a:spcAft>
              <a:buNone/>
              <a:defRPr sz="2000">
                <a:latin typeface="Red Hat Display"/>
                <a:ea typeface="Red Hat Display"/>
                <a:cs typeface="Red Hat Display"/>
                <a:sym typeface="Red Hat Display"/>
              </a:defRPr>
            </a:lvl3pPr>
            <a:lvl4pPr lvl="3">
              <a:spcBef>
                <a:spcPts val="0"/>
              </a:spcBef>
              <a:spcAft>
                <a:spcPts val="0"/>
              </a:spcAft>
              <a:buNone/>
              <a:defRPr sz="2000">
                <a:latin typeface="Red Hat Display"/>
                <a:ea typeface="Red Hat Display"/>
                <a:cs typeface="Red Hat Display"/>
                <a:sym typeface="Red Hat Display"/>
              </a:defRPr>
            </a:lvl4pPr>
            <a:lvl5pPr lvl="4">
              <a:spcBef>
                <a:spcPts val="0"/>
              </a:spcBef>
              <a:spcAft>
                <a:spcPts val="0"/>
              </a:spcAft>
              <a:buNone/>
              <a:defRPr sz="2000">
                <a:latin typeface="Red Hat Display"/>
                <a:ea typeface="Red Hat Display"/>
                <a:cs typeface="Red Hat Display"/>
                <a:sym typeface="Red Hat Display"/>
              </a:defRPr>
            </a:lvl5pPr>
            <a:lvl6pPr lvl="5">
              <a:spcBef>
                <a:spcPts val="0"/>
              </a:spcBef>
              <a:spcAft>
                <a:spcPts val="0"/>
              </a:spcAft>
              <a:buNone/>
              <a:defRPr sz="2000">
                <a:latin typeface="Red Hat Display"/>
                <a:ea typeface="Red Hat Display"/>
                <a:cs typeface="Red Hat Display"/>
                <a:sym typeface="Red Hat Display"/>
              </a:defRPr>
            </a:lvl6pPr>
            <a:lvl7pPr lvl="6">
              <a:spcBef>
                <a:spcPts val="0"/>
              </a:spcBef>
              <a:spcAft>
                <a:spcPts val="0"/>
              </a:spcAft>
              <a:buNone/>
              <a:defRPr sz="2000">
                <a:latin typeface="Red Hat Display"/>
                <a:ea typeface="Red Hat Display"/>
                <a:cs typeface="Red Hat Display"/>
                <a:sym typeface="Red Hat Display"/>
              </a:defRPr>
            </a:lvl7pPr>
            <a:lvl8pPr lvl="7">
              <a:spcBef>
                <a:spcPts val="0"/>
              </a:spcBef>
              <a:spcAft>
                <a:spcPts val="0"/>
              </a:spcAft>
              <a:buNone/>
              <a:defRPr sz="2000">
                <a:latin typeface="Red Hat Display"/>
                <a:ea typeface="Red Hat Display"/>
                <a:cs typeface="Red Hat Display"/>
                <a:sym typeface="Red Hat Display"/>
              </a:defRPr>
            </a:lvl8pPr>
            <a:lvl9pPr lvl="8">
              <a:spcBef>
                <a:spcPts val="0"/>
              </a:spcBef>
              <a:spcAft>
                <a:spcPts val="0"/>
              </a:spcAft>
              <a:buNone/>
              <a:defRPr sz="2000">
                <a:latin typeface="Red Hat Display"/>
                <a:ea typeface="Red Hat Display"/>
                <a:cs typeface="Red Hat Display"/>
                <a:sym typeface="Red Hat Display"/>
              </a:defRPr>
            </a:lvl9pPr>
          </a:lstStyle>
          <a:p/>
        </p:txBody>
      </p:sp>
      <p:sp>
        <p:nvSpPr>
          <p:cNvPr id="219" name="Google Shape;219;p36"/>
          <p:cNvSpPr txBox="1"/>
          <p:nvPr>
            <p:ph idx="2" type="subTitle"/>
          </p:nvPr>
        </p:nvSpPr>
        <p:spPr>
          <a:xfrm>
            <a:off x="5009525" y="988246"/>
            <a:ext cx="3063300" cy="7404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b="1"/>
            </a:lvl2pPr>
            <a:lvl3pPr lvl="2">
              <a:spcBef>
                <a:spcPts val="0"/>
              </a:spcBef>
              <a:spcAft>
                <a:spcPts val="0"/>
              </a:spcAft>
              <a:buNone/>
              <a:defRPr b="1"/>
            </a:lvl3pPr>
            <a:lvl4pPr lvl="3">
              <a:spcBef>
                <a:spcPts val="0"/>
              </a:spcBef>
              <a:spcAft>
                <a:spcPts val="0"/>
              </a:spcAft>
              <a:buNone/>
              <a:defRPr b="1"/>
            </a:lvl4pPr>
            <a:lvl5pPr lvl="4">
              <a:spcBef>
                <a:spcPts val="0"/>
              </a:spcBef>
              <a:spcAft>
                <a:spcPts val="0"/>
              </a:spcAft>
              <a:buNone/>
              <a:defRPr b="1"/>
            </a:lvl5pPr>
            <a:lvl6pPr lvl="5">
              <a:spcBef>
                <a:spcPts val="0"/>
              </a:spcBef>
              <a:spcAft>
                <a:spcPts val="0"/>
              </a:spcAft>
              <a:buNone/>
              <a:defRPr b="1"/>
            </a:lvl6pPr>
            <a:lvl7pPr lvl="6">
              <a:spcBef>
                <a:spcPts val="0"/>
              </a:spcBef>
              <a:spcAft>
                <a:spcPts val="0"/>
              </a:spcAft>
              <a:buNone/>
              <a:defRPr b="1"/>
            </a:lvl7pPr>
            <a:lvl8pPr lvl="7">
              <a:spcBef>
                <a:spcPts val="0"/>
              </a:spcBef>
              <a:spcAft>
                <a:spcPts val="0"/>
              </a:spcAft>
              <a:buNone/>
              <a:defRPr b="1"/>
            </a:lvl8pPr>
            <a:lvl9pPr lvl="8">
              <a:spcBef>
                <a:spcPts val="0"/>
              </a:spcBef>
              <a:spcAft>
                <a:spcPts val="0"/>
              </a:spcAft>
              <a:buNone/>
              <a:defRPr b="1"/>
            </a:lvl9pPr>
          </a:lstStyle>
          <a:p/>
        </p:txBody>
      </p:sp>
      <p:sp>
        <p:nvSpPr>
          <p:cNvPr id="220" name="Google Shape;220;p36"/>
          <p:cNvSpPr txBox="1"/>
          <p:nvPr>
            <p:ph idx="3" type="subTitle"/>
          </p:nvPr>
        </p:nvSpPr>
        <p:spPr>
          <a:xfrm>
            <a:off x="5009525" y="2130320"/>
            <a:ext cx="3063300" cy="402300"/>
          </a:xfrm>
          <a:prstGeom prst="rect">
            <a:avLst/>
          </a:prstGeom>
        </p:spPr>
        <p:txBody>
          <a:bodyPr anchorCtr="0" anchor="b" bIns="91425" lIns="91425" spcFirstLastPara="1" rIns="91425" wrap="square" tIns="91425">
            <a:noAutofit/>
          </a:bodyPr>
          <a:lstStyle>
            <a:lvl1pPr lvl="0">
              <a:spcBef>
                <a:spcPts val="0"/>
              </a:spcBef>
              <a:spcAft>
                <a:spcPts val="0"/>
              </a:spcAft>
              <a:buNone/>
              <a:defRPr b="1" sz="2000">
                <a:latin typeface="Red Hat Display"/>
                <a:ea typeface="Red Hat Display"/>
                <a:cs typeface="Red Hat Display"/>
                <a:sym typeface="Red Hat Display"/>
              </a:defRPr>
            </a:lvl1pPr>
            <a:lvl2pPr lvl="1">
              <a:spcBef>
                <a:spcPts val="0"/>
              </a:spcBef>
              <a:spcAft>
                <a:spcPts val="0"/>
              </a:spcAft>
              <a:buNone/>
              <a:defRPr sz="2000">
                <a:latin typeface="Red Hat Display"/>
                <a:ea typeface="Red Hat Display"/>
                <a:cs typeface="Red Hat Display"/>
                <a:sym typeface="Red Hat Display"/>
              </a:defRPr>
            </a:lvl2pPr>
            <a:lvl3pPr lvl="2">
              <a:spcBef>
                <a:spcPts val="0"/>
              </a:spcBef>
              <a:spcAft>
                <a:spcPts val="0"/>
              </a:spcAft>
              <a:buNone/>
              <a:defRPr sz="2000">
                <a:latin typeface="Red Hat Display"/>
                <a:ea typeface="Red Hat Display"/>
                <a:cs typeface="Red Hat Display"/>
                <a:sym typeface="Red Hat Display"/>
              </a:defRPr>
            </a:lvl3pPr>
            <a:lvl4pPr lvl="3">
              <a:spcBef>
                <a:spcPts val="0"/>
              </a:spcBef>
              <a:spcAft>
                <a:spcPts val="0"/>
              </a:spcAft>
              <a:buNone/>
              <a:defRPr sz="2000">
                <a:latin typeface="Red Hat Display"/>
                <a:ea typeface="Red Hat Display"/>
                <a:cs typeface="Red Hat Display"/>
                <a:sym typeface="Red Hat Display"/>
              </a:defRPr>
            </a:lvl4pPr>
            <a:lvl5pPr lvl="4">
              <a:spcBef>
                <a:spcPts val="0"/>
              </a:spcBef>
              <a:spcAft>
                <a:spcPts val="0"/>
              </a:spcAft>
              <a:buNone/>
              <a:defRPr sz="2000">
                <a:latin typeface="Red Hat Display"/>
                <a:ea typeface="Red Hat Display"/>
                <a:cs typeface="Red Hat Display"/>
                <a:sym typeface="Red Hat Display"/>
              </a:defRPr>
            </a:lvl5pPr>
            <a:lvl6pPr lvl="5">
              <a:spcBef>
                <a:spcPts val="0"/>
              </a:spcBef>
              <a:spcAft>
                <a:spcPts val="0"/>
              </a:spcAft>
              <a:buNone/>
              <a:defRPr sz="2000">
                <a:latin typeface="Red Hat Display"/>
                <a:ea typeface="Red Hat Display"/>
                <a:cs typeface="Red Hat Display"/>
                <a:sym typeface="Red Hat Display"/>
              </a:defRPr>
            </a:lvl6pPr>
            <a:lvl7pPr lvl="6">
              <a:spcBef>
                <a:spcPts val="0"/>
              </a:spcBef>
              <a:spcAft>
                <a:spcPts val="0"/>
              </a:spcAft>
              <a:buNone/>
              <a:defRPr sz="2000">
                <a:latin typeface="Red Hat Display"/>
                <a:ea typeface="Red Hat Display"/>
                <a:cs typeface="Red Hat Display"/>
                <a:sym typeface="Red Hat Display"/>
              </a:defRPr>
            </a:lvl7pPr>
            <a:lvl8pPr lvl="7">
              <a:spcBef>
                <a:spcPts val="0"/>
              </a:spcBef>
              <a:spcAft>
                <a:spcPts val="0"/>
              </a:spcAft>
              <a:buNone/>
              <a:defRPr sz="2000">
                <a:latin typeface="Red Hat Display"/>
                <a:ea typeface="Red Hat Display"/>
                <a:cs typeface="Red Hat Display"/>
                <a:sym typeface="Red Hat Display"/>
              </a:defRPr>
            </a:lvl8pPr>
            <a:lvl9pPr lvl="8">
              <a:spcBef>
                <a:spcPts val="0"/>
              </a:spcBef>
              <a:spcAft>
                <a:spcPts val="0"/>
              </a:spcAft>
              <a:buNone/>
              <a:defRPr sz="2000">
                <a:latin typeface="Red Hat Display"/>
                <a:ea typeface="Red Hat Display"/>
                <a:cs typeface="Red Hat Display"/>
                <a:sym typeface="Red Hat Display"/>
              </a:defRPr>
            </a:lvl9pPr>
          </a:lstStyle>
          <a:p/>
        </p:txBody>
      </p:sp>
      <p:sp>
        <p:nvSpPr>
          <p:cNvPr id="221" name="Google Shape;221;p36"/>
          <p:cNvSpPr txBox="1"/>
          <p:nvPr>
            <p:ph idx="4" type="subTitle"/>
          </p:nvPr>
        </p:nvSpPr>
        <p:spPr>
          <a:xfrm>
            <a:off x="5009525" y="2436345"/>
            <a:ext cx="3063300" cy="6585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b="1"/>
            </a:lvl2pPr>
            <a:lvl3pPr lvl="2">
              <a:spcBef>
                <a:spcPts val="0"/>
              </a:spcBef>
              <a:spcAft>
                <a:spcPts val="0"/>
              </a:spcAft>
              <a:buNone/>
              <a:defRPr b="1"/>
            </a:lvl3pPr>
            <a:lvl4pPr lvl="3">
              <a:spcBef>
                <a:spcPts val="0"/>
              </a:spcBef>
              <a:spcAft>
                <a:spcPts val="0"/>
              </a:spcAft>
              <a:buNone/>
              <a:defRPr b="1"/>
            </a:lvl4pPr>
            <a:lvl5pPr lvl="4">
              <a:spcBef>
                <a:spcPts val="0"/>
              </a:spcBef>
              <a:spcAft>
                <a:spcPts val="0"/>
              </a:spcAft>
              <a:buNone/>
              <a:defRPr b="1"/>
            </a:lvl5pPr>
            <a:lvl6pPr lvl="5">
              <a:spcBef>
                <a:spcPts val="0"/>
              </a:spcBef>
              <a:spcAft>
                <a:spcPts val="0"/>
              </a:spcAft>
              <a:buNone/>
              <a:defRPr b="1"/>
            </a:lvl6pPr>
            <a:lvl7pPr lvl="6">
              <a:spcBef>
                <a:spcPts val="0"/>
              </a:spcBef>
              <a:spcAft>
                <a:spcPts val="0"/>
              </a:spcAft>
              <a:buNone/>
              <a:defRPr b="1"/>
            </a:lvl7pPr>
            <a:lvl8pPr lvl="7">
              <a:spcBef>
                <a:spcPts val="0"/>
              </a:spcBef>
              <a:spcAft>
                <a:spcPts val="0"/>
              </a:spcAft>
              <a:buNone/>
              <a:defRPr b="1"/>
            </a:lvl8pPr>
            <a:lvl9pPr lvl="8">
              <a:spcBef>
                <a:spcPts val="0"/>
              </a:spcBef>
              <a:spcAft>
                <a:spcPts val="0"/>
              </a:spcAft>
              <a:buNone/>
              <a:defRPr b="1"/>
            </a:lvl9pPr>
          </a:lstStyle>
          <a:p/>
        </p:txBody>
      </p:sp>
      <p:sp>
        <p:nvSpPr>
          <p:cNvPr id="222" name="Google Shape;222;p36"/>
          <p:cNvSpPr txBox="1"/>
          <p:nvPr>
            <p:ph idx="5" type="subTitle"/>
          </p:nvPr>
        </p:nvSpPr>
        <p:spPr>
          <a:xfrm>
            <a:off x="5009525" y="3558582"/>
            <a:ext cx="3063300" cy="402300"/>
          </a:xfrm>
          <a:prstGeom prst="rect">
            <a:avLst/>
          </a:prstGeom>
        </p:spPr>
        <p:txBody>
          <a:bodyPr anchorCtr="0" anchor="b" bIns="91425" lIns="91425" spcFirstLastPara="1" rIns="91425" wrap="square" tIns="91425">
            <a:noAutofit/>
          </a:bodyPr>
          <a:lstStyle>
            <a:lvl1pPr lvl="0">
              <a:spcBef>
                <a:spcPts val="0"/>
              </a:spcBef>
              <a:spcAft>
                <a:spcPts val="0"/>
              </a:spcAft>
              <a:buNone/>
              <a:defRPr b="1" sz="2000">
                <a:latin typeface="Red Hat Display"/>
                <a:ea typeface="Red Hat Display"/>
                <a:cs typeface="Red Hat Display"/>
                <a:sym typeface="Red Hat Display"/>
              </a:defRPr>
            </a:lvl1pPr>
            <a:lvl2pPr lvl="1">
              <a:spcBef>
                <a:spcPts val="0"/>
              </a:spcBef>
              <a:spcAft>
                <a:spcPts val="0"/>
              </a:spcAft>
              <a:buNone/>
              <a:defRPr sz="2000">
                <a:latin typeface="Red Hat Display"/>
                <a:ea typeface="Red Hat Display"/>
                <a:cs typeface="Red Hat Display"/>
                <a:sym typeface="Red Hat Display"/>
              </a:defRPr>
            </a:lvl2pPr>
            <a:lvl3pPr lvl="2">
              <a:spcBef>
                <a:spcPts val="0"/>
              </a:spcBef>
              <a:spcAft>
                <a:spcPts val="0"/>
              </a:spcAft>
              <a:buNone/>
              <a:defRPr sz="2000">
                <a:latin typeface="Red Hat Display"/>
                <a:ea typeface="Red Hat Display"/>
                <a:cs typeface="Red Hat Display"/>
                <a:sym typeface="Red Hat Display"/>
              </a:defRPr>
            </a:lvl3pPr>
            <a:lvl4pPr lvl="3">
              <a:spcBef>
                <a:spcPts val="0"/>
              </a:spcBef>
              <a:spcAft>
                <a:spcPts val="0"/>
              </a:spcAft>
              <a:buNone/>
              <a:defRPr sz="2000">
                <a:latin typeface="Red Hat Display"/>
                <a:ea typeface="Red Hat Display"/>
                <a:cs typeface="Red Hat Display"/>
                <a:sym typeface="Red Hat Display"/>
              </a:defRPr>
            </a:lvl4pPr>
            <a:lvl5pPr lvl="4">
              <a:spcBef>
                <a:spcPts val="0"/>
              </a:spcBef>
              <a:spcAft>
                <a:spcPts val="0"/>
              </a:spcAft>
              <a:buNone/>
              <a:defRPr sz="2000">
                <a:latin typeface="Red Hat Display"/>
                <a:ea typeface="Red Hat Display"/>
                <a:cs typeface="Red Hat Display"/>
                <a:sym typeface="Red Hat Display"/>
              </a:defRPr>
            </a:lvl5pPr>
            <a:lvl6pPr lvl="5">
              <a:spcBef>
                <a:spcPts val="0"/>
              </a:spcBef>
              <a:spcAft>
                <a:spcPts val="0"/>
              </a:spcAft>
              <a:buNone/>
              <a:defRPr sz="2000">
                <a:latin typeface="Red Hat Display"/>
                <a:ea typeface="Red Hat Display"/>
                <a:cs typeface="Red Hat Display"/>
                <a:sym typeface="Red Hat Display"/>
              </a:defRPr>
            </a:lvl6pPr>
            <a:lvl7pPr lvl="6">
              <a:spcBef>
                <a:spcPts val="0"/>
              </a:spcBef>
              <a:spcAft>
                <a:spcPts val="0"/>
              </a:spcAft>
              <a:buNone/>
              <a:defRPr sz="2000">
                <a:latin typeface="Red Hat Display"/>
                <a:ea typeface="Red Hat Display"/>
                <a:cs typeface="Red Hat Display"/>
                <a:sym typeface="Red Hat Display"/>
              </a:defRPr>
            </a:lvl7pPr>
            <a:lvl8pPr lvl="7">
              <a:spcBef>
                <a:spcPts val="0"/>
              </a:spcBef>
              <a:spcAft>
                <a:spcPts val="0"/>
              </a:spcAft>
              <a:buNone/>
              <a:defRPr sz="2000">
                <a:latin typeface="Red Hat Display"/>
                <a:ea typeface="Red Hat Display"/>
                <a:cs typeface="Red Hat Display"/>
                <a:sym typeface="Red Hat Display"/>
              </a:defRPr>
            </a:lvl8pPr>
            <a:lvl9pPr lvl="8">
              <a:spcBef>
                <a:spcPts val="0"/>
              </a:spcBef>
              <a:spcAft>
                <a:spcPts val="0"/>
              </a:spcAft>
              <a:buNone/>
              <a:defRPr sz="2000">
                <a:latin typeface="Red Hat Display"/>
                <a:ea typeface="Red Hat Display"/>
                <a:cs typeface="Red Hat Display"/>
                <a:sym typeface="Red Hat Display"/>
              </a:defRPr>
            </a:lvl9pPr>
          </a:lstStyle>
          <a:p/>
        </p:txBody>
      </p:sp>
      <p:sp>
        <p:nvSpPr>
          <p:cNvPr id="223" name="Google Shape;223;p36"/>
          <p:cNvSpPr txBox="1"/>
          <p:nvPr>
            <p:ph idx="6" type="subTitle"/>
          </p:nvPr>
        </p:nvSpPr>
        <p:spPr>
          <a:xfrm>
            <a:off x="5009525" y="3871620"/>
            <a:ext cx="3063300" cy="6585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b="1"/>
            </a:lvl2pPr>
            <a:lvl3pPr lvl="2">
              <a:spcBef>
                <a:spcPts val="0"/>
              </a:spcBef>
              <a:spcAft>
                <a:spcPts val="0"/>
              </a:spcAft>
              <a:buNone/>
              <a:defRPr b="1"/>
            </a:lvl3pPr>
            <a:lvl4pPr lvl="3">
              <a:spcBef>
                <a:spcPts val="0"/>
              </a:spcBef>
              <a:spcAft>
                <a:spcPts val="0"/>
              </a:spcAft>
              <a:buNone/>
              <a:defRPr b="1"/>
            </a:lvl4pPr>
            <a:lvl5pPr lvl="4">
              <a:spcBef>
                <a:spcPts val="0"/>
              </a:spcBef>
              <a:spcAft>
                <a:spcPts val="0"/>
              </a:spcAft>
              <a:buNone/>
              <a:defRPr b="1"/>
            </a:lvl5pPr>
            <a:lvl6pPr lvl="5">
              <a:spcBef>
                <a:spcPts val="0"/>
              </a:spcBef>
              <a:spcAft>
                <a:spcPts val="0"/>
              </a:spcAft>
              <a:buNone/>
              <a:defRPr b="1"/>
            </a:lvl6pPr>
            <a:lvl7pPr lvl="6">
              <a:spcBef>
                <a:spcPts val="0"/>
              </a:spcBef>
              <a:spcAft>
                <a:spcPts val="0"/>
              </a:spcAft>
              <a:buNone/>
              <a:defRPr b="1"/>
            </a:lvl7pPr>
            <a:lvl8pPr lvl="7">
              <a:spcBef>
                <a:spcPts val="0"/>
              </a:spcBef>
              <a:spcAft>
                <a:spcPts val="0"/>
              </a:spcAft>
              <a:buNone/>
              <a:defRPr b="1"/>
            </a:lvl8pPr>
            <a:lvl9pPr lvl="8">
              <a:spcBef>
                <a:spcPts val="0"/>
              </a:spcBef>
              <a:spcAft>
                <a:spcPts val="0"/>
              </a:spcAft>
              <a:buNone/>
              <a:defRPr b="1"/>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TITLE_AND_TWO_COLUMNS_1_1_1">
    <p:bg>
      <p:bgPr>
        <a:blipFill>
          <a:blip r:embed="rId2">
            <a:alphaModFix/>
          </a:blip>
          <a:stretch>
            <a:fillRect/>
          </a:stretch>
        </a:blipFill>
      </p:bgPr>
    </p:bg>
    <p:spTree>
      <p:nvGrpSpPr>
        <p:cNvPr id="224" name="Shape 224"/>
        <p:cNvGrpSpPr/>
        <p:nvPr/>
      </p:nvGrpSpPr>
      <p:grpSpPr>
        <a:xfrm>
          <a:off x="0" y="0"/>
          <a:ext cx="0" cy="0"/>
          <a:chOff x="0" y="0"/>
          <a:chExt cx="0" cy="0"/>
        </a:xfrm>
      </p:grpSpPr>
      <p:sp>
        <p:nvSpPr>
          <p:cNvPr id="225" name="Google Shape;225;p37"/>
          <p:cNvSpPr txBox="1"/>
          <p:nvPr>
            <p:ph idx="1" type="subTitle"/>
          </p:nvPr>
        </p:nvSpPr>
        <p:spPr>
          <a:xfrm>
            <a:off x="713100" y="3057538"/>
            <a:ext cx="2404800" cy="402300"/>
          </a:xfrm>
          <a:prstGeom prst="rect">
            <a:avLst/>
          </a:prstGeom>
        </p:spPr>
        <p:txBody>
          <a:bodyPr anchorCtr="0" anchor="b" bIns="91425" lIns="91425" spcFirstLastPara="1" rIns="91425" wrap="square" tIns="91425">
            <a:noAutofit/>
          </a:bodyPr>
          <a:lstStyle>
            <a:lvl1pPr lvl="0" algn="ctr">
              <a:spcBef>
                <a:spcPts val="0"/>
              </a:spcBef>
              <a:spcAft>
                <a:spcPts val="0"/>
              </a:spcAft>
              <a:buNone/>
              <a:defRPr b="1" sz="2000">
                <a:latin typeface="Red Hat Display"/>
                <a:ea typeface="Red Hat Display"/>
                <a:cs typeface="Red Hat Display"/>
                <a:sym typeface="Red Hat Display"/>
              </a:defRPr>
            </a:lvl1pPr>
            <a:lvl2pPr lvl="1" algn="ctr">
              <a:spcBef>
                <a:spcPts val="0"/>
              </a:spcBef>
              <a:spcAft>
                <a:spcPts val="0"/>
              </a:spcAft>
              <a:buNone/>
              <a:defRPr sz="2000">
                <a:latin typeface="Red Hat Display"/>
                <a:ea typeface="Red Hat Display"/>
                <a:cs typeface="Red Hat Display"/>
                <a:sym typeface="Red Hat Display"/>
              </a:defRPr>
            </a:lvl2pPr>
            <a:lvl3pPr lvl="2" algn="ctr">
              <a:spcBef>
                <a:spcPts val="0"/>
              </a:spcBef>
              <a:spcAft>
                <a:spcPts val="0"/>
              </a:spcAft>
              <a:buNone/>
              <a:defRPr sz="2000">
                <a:latin typeface="Red Hat Display"/>
                <a:ea typeface="Red Hat Display"/>
                <a:cs typeface="Red Hat Display"/>
                <a:sym typeface="Red Hat Display"/>
              </a:defRPr>
            </a:lvl3pPr>
            <a:lvl4pPr lvl="3" algn="ctr">
              <a:spcBef>
                <a:spcPts val="0"/>
              </a:spcBef>
              <a:spcAft>
                <a:spcPts val="0"/>
              </a:spcAft>
              <a:buNone/>
              <a:defRPr sz="2000">
                <a:latin typeface="Red Hat Display"/>
                <a:ea typeface="Red Hat Display"/>
                <a:cs typeface="Red Hat Display"/>
                <a:sym typeface="Red Hat Display"/>
              </a:defRPr>
            </a:lvl4pPr>
            <a:lvl5pPr lvl="4" algn="ctr">
              <a:spcBef>
                <a:spcPts val="0"/>
              </a:spcBef>
              <a:spcAft>
                <a:spcPts val="0"/>
              </a:spcAft>
              <a:buNone/>
              <a:defRPr sz="2000">
                <a:latin typeface="Red Hat Display"/>
                <a:ea typeface="Red Hat Display"/>
                <a:cs typeface="Red Hat Display"/>
                <a:sym typeface="Red Hat Display"/>
              </a:defRPr>
            </a:lvl5pPr>
            <a:lvl6pPr lvl="5" algn="ctr">
              <a:spcBef>
                <a:spcPts val="0"/>
              </a:spcBef>
              <a:spcAft>
                <a:spcPts val="0"/>
              </a:spcAft>
              <a:buNone/>
              <a:defRPr sz="2000">
                <a:latin typeface="Red Hat Display"/>
                <a:ea typeface="Red Hat Display"/>
                <a:cs typeface="Red Hat Display"/>
                <a:sym typeface="Red Hat Display"/>
              </a:defRPr>
            </a:lvl6pPr>
            <a:lvl7pPr lvl="6" algn="ctr">
              <a:spcBef>
                <a:spcPts val="0"/>
              </a:spcBef>
              <a:spcAft>
                <a:spcPts val="0"/>
              </a:spcAft>
              <a:buNone/>
              <a:defRPr sz="2000">
                <a:latin typeface="Red Hat Display"/>
                <a:ea typeface="Red Hat Display"/>
                <a:cs typeface="Red Hat Display"/>
                <a:sym typeface="Red Hat Display"/>
              </a:defRPr>
            </a:lvl7pPr>
            <a:lvl8pPr lvl="7" algn="ctr">
              <a:spcBef>
                <a:spcPts val="0"/>
              </a:spcBef>
              <a:spcAft>
                <a:spcPts val="0"/>
              </a:spcAft>
              <a:buNone/>
              <a:defRPr sz="2000">
                <a:latin typeface="Red Hat Display"/>
                <a:ea typeface="Red Hat Display"/>
                <a:cs typeface="Red Hat Display"/>
                <a:sym typeface="Red Hat Display"/>
              </a:defRPr>
            </a:lvl8pPr>
            <a:lvl9pPr lvl="8" algn="ctr">
              <a:spcBef>
                <a:spcPts val="0"/>
              </a:spcBef>
              <a:spcAft>
                <a:spcPts val="0"/>
              </a:spcAft>
              <a:buNone/>
              <a:defRPr sz="2000">
                <a:latin typeface="Red Hat Display"/>
                <a:ea typeface="Red Hat Display"/>
                <a:cs typeface="Red Hat Display"/>
                <a:sym typeface="Red Hat Display"/>
              </a:defRPr>
            </a:lvl9pPr>
          </a:lstStyle>
          <a:p/>
        </p:txBody>
      </p:sp>
      <p:sp>
        <p:nvSpPr>
          <p:cNvPr id="226" name="Google Shape;226;p37"/>
          <p:cNvSpPr txBox="1"/>
          <p:nvPr>
            <p:ph idx="2" type="subTitle"/>
          </p:nvPr>
        </p:nvSpPr>
        <p:spPr>
          <a:xfrm>
            <a:off x="713100" y="3351747"/>
            <a:ext cx="2404800" cy="8778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b="1"/>
            </a:lvl2pPr>
            <a:lvl3pPr lvl="2" algn="ctr">
              <a:spcBef>
                <a:spcPts val="0"/>
              </a:spcBef>
              <a:spcAft>
                <a:spcPts val="0"/>
              </a:spcAft>
              <a:buNone/>
              <a:defRPr b="1"/>
            </a:lvl3pPr>
            <a:lvl4pPr lvl="3" algn="ctr">
              <a:spcBef>
                <a:spcPts val="0"/>
              </a:spcBef>
              <a:spcAft>
                <a:spcPts val="0"/>
              </a:spcAft>
              <a:buNone/>
              <a:defRPr b="1"/>
            </a:lvl4pPr>
            <a:lvl5pPr lvl="4" algn="ctr">
              <a:spcBef>
                <a:spcPts val="0"/>
              </a:spcBef>
              <a:spcAft>
                <a:spcPts val="0"/>
              </a:spcAft>
              <a:buNone/>
              <a:defRPr b="1"/>
            </a:lvl5pPr>
            <a:lvl6pPr lvl="5" algn="ctr">
              <a:spcBef>
                <a:spcPts val="0"/>
              </a:spcBef>
              <a:spcAft>
                <a:spcPts val="0"/>
              </a:spcAft>
              <a:buNone/>
              <a:defRPr b="1"/>
            </a:lvl6pPr>
            <a:lvl7pPr lvl="6" algn="ctr">
              <a:spcBef>
                <a:spcPts val="0"/>
              </a:spcBef>
              <a:spcAft>
                <a:spcPts val="0"/>
              </a:spcAft>
              <a:buNone/>
              <a:defRPr b="1"/>
            </a:lvl7pPr>
            <a:lvl8pPr lvl="7" algn="ctr">
              <a:spcBef>
                <a:spcPts val="0"/>
              </a:spcBef>
              <a:spcAft>
                <a:spcPts val="0"/>
              </a:spcAft>
              <a:buNone/>
              <a:defRPr b="1"/>
            </a:lvl8pPr>
            <a:lvl9pPr lvl="8" algn="ctr">
              <a:spcBef>
                <a:spcPts val="0"/>
              </a:spcBef>
              <a:spcAft>
                <a:spcPts val="0"/>
              </a:spcAft>
              <a:buNone/>
              <a:defRPr b="1"/>
            </a:lvl9pPr>
          </a:lstStyle>
          <a:p/>
        </p:txBody>
      </p:sp>
      <p:sp>
        <p:nvSpPr>
          <p:cNvPr id="227" name="Google Shape;227;p37"/>
          <p:cNvSpPr txBox="1"/>
          <p:nvPr>
            <p:ph idx="3" type="subTitle"/>
          </p:nvPr>
        </p:nvSpPr>
        <p:spPr>
          <a:xfrm>
            <a:off x="3369600" y="3057538"/>
            <a:ext cx="2404800" cy="402300"/>
          </a:xfrm>
          <a:prstGeom prst="rect">
            <a:avLst/>
          </a:prstGeom>
        </p:spPr>
        <p:txBody>
          <a:bodyPr anchorCtr="0" anchor="b" bIns="91425" lIns="91425" spcFirstLastPara="1" rIns="91425" wrap="square" tIns="91425">
            <a:noAutofit/>
          </a:bodyPr>
          <a:lstStyle>
            <a:lvl1pPr lvl="0" algn="ctr">
              <a:spcBef>
                <a:spcPts val="0"/>
              </a:spcBef>
              <a:spcAft>
                <a:spcPts val="0"/>
              </a:spcAft>
              <a:buNone/>
              <a:defRPr b="1" sz="2000">
                <a:latin typeface="Red Hat Display"/>
                <a:ea typeface="Red Hat Display"/>
                <a:cs typeface="Red Hat Display"/>
                <a:sym typeface="Red Hat Display"/>
              </a:defRPr>
            </a:lvl1pPr>
            <a:lvl2pPr lvl="1" algn="ctr">
              <a:spcBef>
                <a:spcPts val="0"/>
              </a:spcBef>
              <a:spcAft>
                <a:spcPts val="0"/>
              </a:spcAft>
              <a:buNone/>
              <a:defRPr sz="2000">
                <a:latin typeface="Red Hat Display"/>
                <a:ea typeface="Red Hat Display"/>
                <a:cs typeface="Red Hat Display"/>
                <a:sym typeface="Red Hat Display"/>
              </a:defRPr>
            </a:lvl2pPr>
            <a:lvl3pPr lvl="2" algn="ctr">
              <a:spcBef>
                <a:spcPts val="0"/>
              </a:spcBef>
              <a:spcAft>
                <a:spcPts val="0"/>
              </a:spcAft>
              <a:buNone/>
              <a:defRPr sz="2000">
                <a:latin typeface="Red Hat Display"/>
                <a:ea typeface="Red Hat Display"/>
                <a:cs typeface="Red Hat Display"/>
                <a:sym typeface="Red Hat Display"/>
              </a:defRPr>
            </a:lvl3pPr>
            <a:lvl4pPr lvl="3" algn="ctr">
              <a:spcBef>
                <a:spcPts val="0"/>
              </a:spcBef>
              <a:spcAft>
                <a:spcPts val="0"/>
              </a:spcAft>
              <a:buNone/>
              <a:defRPr sz="2000">
                <a:latin typeface="Red Hat Display"/>
                <a:ea typeface="Red Hat Display"/>
                <a:cs typeface="Red Hat Display"/>
                <a:sym typeface="Red Hat Display"/>
              </a:defRPr>
            </a:lvl4pPr>
            <a:lvl5pPr lvl="4" algn="ctr">
              <a:spcBef>
                <a:spcPts val="0"/>
              </a:spcBef>
              <a:spcAft>
                <a:spcPts val="0"/>
              </a:spcAft>
              <a:buNone/>
              <a:defRPr sz="2000">
                <a:latin typeface="Red Hat Display"/>
                <a:ea typeface="Red Hat Display"/>
                <a:cs typeface="Red Hat Display"/>
                <a:sym typeface="Red Hat Display"/>
              </a:defRPr>
            </a:lvl5pPr>
            <a:lvl6pPr lvl="5" algn="ctr">
              <a:spcBef>
                <a:spcPts val="0"/>
              </a:spcBef>
              <a:spcAft>
                <a:spcPts val="0"/>
              </a:spcAft>
              <a:buNone/>
              <a:defRPr sz="2000">
                <a:latin typeface="Red Hat Display"/>
                <a:ea typeface="Red Hat Display"/>
                <a:cs typeface="Red Hat Display"/>
                <a:sym typeface="Red Hat Display"/>
              </a:defRPr>
            </a:lvl6pPr>
            <a:lvl7pPr lvl="6" algn="ctr">
              <a:spcBef>
                <a:spcPts val="0"/>
              </a:spcBef>
              <a:spcAft>
                <a:spcPts val="0"/>
              </a:spcAft>
              <a:buNone/>
              <a:defRPr sz="2000">
                <a:latin typeface="Red Hat Display"/>
                <a:ea typeface="Red Hat Display"/>
                <a:cs typeface="Red Hat Display"/>
                <a:sym typeface="Red Hat Display"/>
              </a:defRPr>
            </a:lvl7pPr>
            <a:lvl8pPr lvl="7" algn="ctr">
              <a:spcBef>
                <a:spcPts val="0"/>
              </a:spcBef>
              <a:spcAft>
                <a:spcPts val="0"/>
              </a:spcAft>
              <a:buNone/>
              <a:defRPr sz="2000">
                <a:latin typeface="Red Hat Display"/>
                <a:ea typeface="Red Hat Display"/>
                <a:cs typeface="Red Hat Display"/>
                <a:sym typeface="Red Hat Display"/>
              </a:defRPr>
            </a:lvl8pPr>
            <a:lvl9pPr lvl="8" algn="ctr">
              <a:spcBef>
                <a:spcPts val="0"/>
              </a:spcBef>
              <a:spcAft>
                <a:spcPts val="0"/>
              </a:spcAft>
              <a:buNone/>
              <a:defRPr sz="2000">
                <a:latin typeface="Red Hat Display"/>
                <a:ea typeface="Red Hat Display"/>
                <a:cs typeface="Red Hat Display"/>
                <a:sym typeface="Red Hat Display"/>
              </a:defRPr>
            </a:lvl9pPr>
          </a:lstStyle>
          <a:p/>
        </p:txBody>
      </p:sp>
      <p:sp>
        <p:nvSpPr>
          <p:cNvPr id="228" name="Google Shape;228;p37"/>
          <p:cNvSpPr txBox="1"/>
          <p:nvPr>
            <p:ph idx="4" type="subTitle"/>
          </p:nvPr>
        </p:nvSpPr>
        <p:spPr>
          <a:xfrm>
            <a:off x="3369600" y="3351747"/>
            <a:ext cx="2404800" cy="8778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b="1"/>
            </a:lvl2pPr>
            <a:lvl3pPr lvl="2" algn="ctr">
              <a:spcBef>
                <a:spcPts val="0"/>
              </a:spcBef>
              <a:spcAft>
                <a:spcPts val="0"/>
              </a:spcAft>
              <a:buNone/>
              <a:defRPr b="1"/>
            </a:lvl3pPr>
            <a:lvl4pPr lvl="3" algn="ctr">
              <a:spcBef>
                <a:spcPts val="0"/>
              </a:spcBef>
              <a:spcAft>
                <a:spcPts val="0"/>
              </a:spcAft>
              <a:buNone/>
              <a:defRPr b="1"/>
            </a:lvl4pPr>
            <a:lvl5pPr lvl="4" algn="ctr">
              <a:spcBef>
                <a:spcPts val="0"/>
              </a:spcBef>
              <a:spcAft>
                <a:spcPts val="0"/>
              </a:spcAft>
              <a:buNone/>
              <a:defRPr b="1"/>
            </a:lvl5pPr>
            <a:lvl6pPr lvl="5" algn="ctr">
              <a:spcBef>
                <a:spcPts val="0"/>
              </a:spcBef>
              <a:spcAft>
                <a:spcPts val="0"/>
              </a:spcAft>
              <a:buNone/>
              <a:defRPr b="1"/>
            </a:lvl6pPr>
            <a:lvl7pPr lvl="6" algn="ctr">
              <a:spcBef>
                <a:spcPts val="0"/>
              </a:spcBef>
              <a:spcAft>
                <a:spcPts val="0"/>
              </a:spcAft>
              <a:buNone/>
              <a:defRPr b="1"/>
            </a:lvl7pPr>
            <a:lvl8pPr lvl="7" algn="ctr">
              <a:spcBef>
                <a:spcPts val="0"/>
              </a:spcBef>
              <a:spcAft>
                <a:spcPts val="0"/>
              </a:spcAft>
              <a:buNone/>
              <a:defRPr b="1"/>
            </a:lvl8pPr>
            <a:lvl9pPr lvl="8" algn="ctr">
              <a:spcBef>
                <a:spcPts val="0"/>
              </a:spcBef>
              <a:spcAft>
                <a:spcPts val="0"/>
              </a:spcAft>
              <a:buNone/>
              <a:defRPr b="1"/>
            </a:lvl9pPr>
          </a:lstStyle>
          <a:p/>
        </p:txBody>
      </p:sp>
      <p:sp>
        <p:nvSpPr>
          <p:cNvPr id="229" name="Google Shape;229;p37"/>
          <p:cNvSpPr txBox="1"/>
          <p:nvPr>
            <p:ph idx="5" type="subTitle"/>
          </p:nvPr>
        </p:nvSpPr>
        <p:spPr>
          <a:xfrm>
            <a:off x="6026100" y="3057538"/>
            <a:ext cx="2404800" cy="402300"/>
          </a:xfrm>
          <a:prstGeom prst="rect">
            <a:avLst/>
          </a:prstGeom>
        </p:spPr>
        <p:txBody>
          <a:bodyPr anchorCtr="0" anchor="b" bIns="91425" lIns="91425" spcFirstLastPara="1" rIns="91425" wrap="square" tIns="91425">
            <a:noAutofit/>
          </a:bodyPr>
          <a:lstStyle>
            <a:lvl1pPr lvl="0" algn="ctr">
              <a:spcBef>
                <a:spcPts val="0"/>
              </a:spcBef>
              <a:spcAft>
                <a:spcPts val="0"/>
              </a:spcAft>
              <a:buNone/>
              <a:defRPr b="1" sz="2000">
                <a:latin typeface="Red Hat Display"/>
                <a:ea typeface="Red Hat Display"/>
                <a:cs typeface="Red Hat Display"/>
                <a:sym typeface="Red Hat Display"/>
              </a:defRPr>
            </a:lvl1pPr>
            <a:lvl2pPr lvl="1" algn="ctr">
              <a:spcBef>
                <a:spcPts val="0"/>
              </a:spcBef>
              <a:spcAft>
                <a:spcPts val="0"/>
              </a:spcAft>
              <a:buNone/>
              <a:defRPr sz="2000">
                <a:latin typeface="Red Hat Display"/>
                <a:ea typeface="Red Hat Display"/>
                <a:cs typeface="Red Hat Display"/>
                <a:sym typeface="Red Hat Display"/>
              </a:defRPr>
            </a:lvl2pPr>
            <a:lvl3pPr lvl="2" algn="ctr">
              <a:spcBef>
                <a:spcPts val="0"/>
              </a:spcBef>
              <a:spcAft>
                <a:spcPts val="0"/>
              </a:spcAft>
              <a:buNone/>
              <a:defRPr sz="2000">
                <a:latin typeface="Red Hat Display"/>
                <a:ea typeface="Red Hat Display"/>
                <a:cs typeface="Red Hat Display"/>
                <a:sym typeface="Red Hat Display"/>
              </a:defRPr>
            </a:lvl3pPr>
            <a:lvl4pPr lvl="3" algn="ctr">
              <a:spcBef>
                <a:spcPts val="0"/>
              </a:spcBef>
              <a:spcAft>
                <a:spcPts val="0"/>
              </a:spcAft>
              <a:buNone/>
              <a:defRPr sz="2000">
                <a:latin typeface="Red Hat Display"/>
                <a:ea typeface="Red Hat Display"/>
                <a:cs typeface="Red Hat Display"/>
                <a:sym typeface="Red Hat Display"/>
              </a:defRPr>
            </a:lvl4pPr>
            <a:lvl5pPr lvl="4" algn="ctr">
              <a:spcBef>
                <a:spcPts val="0"/>
              </a:spcBef>
              <a:spcAft>
                <a:spcPts val="0"/>
              </a:spcAft>
              <a:buNone/>
              <a:defRPr sz="2000">
                <a:latin typeface="Red Hat Display"/>
                <a:ea typeface="Red Hat Display"/>
                <a:cs typeface="Red Hat Display"/>
                <a:sym typeface="Red Hat Display"/>
              </a:defRPr>
            </a:lvl5pPr>
            <a:lvl6pPr lvl="5" algn="ctr">
              <a:spcBef>
                <a:spcPts val="0"/>
              </a:spcBef>
              <a:spcAft>
                <a:spcPts val="0"/>
              </a:spcAft>
              <a:buNone/>
              <a:defRPr sz="2000">
                <a:latin typeface="Red Hat Display"/>
                <a:ea typeface="Red Hat Display"/>
                <a:cs typeface="Red Hat Display"/>
                <a:sym typeface="Red Hat Display"/>
              </a:defRPr>
            </a:lvl6pPr>
            <a:lvl7pPr lvl="6" algn="ctr">
              <a:spcBef>
                <a:spcPts val="0"/>
              </a:spcBef>
              <a:spcAft>
                <a:spcPts val="0"/>
              </a:spcAft>
              <a:buNone/>
              <a:defRPr sz="2000">
                <a:latin typeface="Red Hat Display"/>
                <a:ea typeface="Red Hat Display"/>
                <a:cs typeface="Red Hat Display"/>
                <a:sym typeface="Red Hat Display"/>
              </a:defRPr>
            </a:lvl7pPr>
            <a:lvl8pPr lvl="7" algn="ctr">
              <a:spcBef>
                <a:spcPts val="0"/>
              </a:spcBef>
              <a:spcAft>
                <a:spcPts val="0"/>
              </a:spcAft>
              <a:buNone/>
              <a:defRPr sz="2000">
                <a:latin typeface="Red Hat Display"/>
                <a:ea typeface="Red Hat Display"/>
                <a:cs typeface="Red Hat Display"/>
                <a:sym typeface="Red Hat Display"/>
              </a:defRPr>
            </a:lvl8pPr>
            <a:lvl9pPr lvl="8" algn="ctr">
              <a:spcBef>
                <a:spcPts val="0"/>
              </a:spcBef>
              <a:spcAft>
                <a:spcPts val="0"/>
              </a:spcAft>
              <a:buNone/>
              <a:defRPr sz="2000">
                <a:latin typeface="Red Hat Display"/>
                <a:ea typeface="Red Hat Display"/>
                <a:cs typeface="Red Hat Display"/>
                <a:sym typeface="Red Hat Display"/>
              </a:defRPr>
            </a:lvl9pPr>
          </a:lstStyle>
          <a:p/>
        </p:txBody>
      </p:sp>
      <p:sp>
        <p:nvSpPr>
          <p:cNvPr id="230" name="Google Shape;230;p37"/>
          <p:cNvSpPr txBox="1"/>
          <p:nvPr>
            <p:ph idx="6" type="subTitle"/>
          </p:nvPr>
        </p:nvSpPr>
        <p:spPr>
          <a:xfrm>
            <a:off x="6026100" y="3351747"/>
            <a:ext cx="2404800" cy="8778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b="1"/>
            </a:lvl2pPr>
            <a:lvl3pPr lvl="2" algn="ctr">
              <a:spcBef>
                <a:spcPts val="0"/>
              </a:spcBef>
              <a:spcAft>
                <a:spcPts val="0"/>
              </a:spcAft>
              <a:buNone/>
              <a:defRPr b="1"/>
            </a:lvl3pPr>
            <a:lvl4pPr lvl="3" algn="ctr">
              <a:spcBef>
                <a:spcPts val="0"/>
              </a:spcBef>
              <a:spcAft>
                <a:spcPts val="0"/>
              </a:spcAft>
              <a:buNone/>
              <a:defRPr b="1"/>
            </a:lvl4pPr>
            <a:lvl5pPr lvl="4" algn="ctr">
              <a:spcBef>
                <a:spcPts val="0"/>
              </a:spcBef>
              <a:spcAft>
                <a:spcPts val="0"/>
              </a:spcAft>
              <a:buNone/>
              <a:defRPr b="1"/>
            </a:lvl5pPr>
            <a:lvl6pPr lvl="5" algn="ctr">
              <a:spcBef>
                <a:spcPts val="0"/>
              </a:spcBef>
              <a:spcAft>
                <a:spcPts val="0"/>
              </a:spcAft>
              <a:buNone/>
              <a:defRPr b="1"/>
            </a:lvl6pPr>
            <a:lvl7pPr lvl="6" algn="ctr">
              <a:spcBef>
                <a:spcPts val="0"/>
              </a:spcBef>
              <a:spcAft>
                <a:spcPts val="0"/>
              </a:spcAft>
              <a:buNone/>
              <a:defRPr b="1"/>
            </a:lvl7pPr>
            <a:lvl8pPr lvl="7" algn="ctr">
              <a:spcBef>
                <a:spcPts val="0"/>
              </a:spcBef>
              <a:spcAft>
                <a:spcPts val="0"/>
              </a:spcAft>
              <a:buNone/>
              <a:defRPr b="1"/>
            </a:lvl8pPr>
            <a:lvl9pPr lvl="8" algn="ctr">
              <a:spcBef>
                <a:spcPts val="0"/>
              </a:spcBef>
              <a:spcAft>
                <a:spcPts val="0"/>
              </a:spcAft>
              <a:buNone/>
              <a:defRPr b="1"/>
            </a:lvl9pPr>
          </a:lstStyle>
          <a:p/>
        </p:txBody>
      </p:sp>
      <p:sp>
        <p:nvSpPr>
          <p:cNvPr id="231" name="Google Shape;231;p37"/>
          <p:cNvSpPr txBox="1"/>
          <p:nvPr>
            <p:ph hasCustomPrompt="1" type="title"/>
          </p:nvPr>
        </p:nvSpPr>
        <p:spPr>
          <a:xfrm>
            <a:off x="1613700" y="2088583"/>
            <a:ext cx="603600" cy="42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1800"/>
              <a:buNone/>
              <a:defRPr sz="2400"/>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a:r>
              <a:t>xx%</a:t>
            </a:r>
          </a:p>
        </p:txBody>
      </p:sp>
      <p:sp>
        <p:nvSpPr>
          <p:cNvPr id="232" name="Google Shape;232;p37"/>
          <p:cNvSpPr txBox="1"/>
          <p:nvPr>
            <p:ph hasCustomPrompt="1" idx="7" type="title"/>
          </p:nvPr>
        </p:nvSpPr>
        <p:spPr>
          <a:xfrm>
            <a:off x="4270200" y="2088583"/>
            <a:ext cx="603600" cy="42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1800"/>
              <a:buNone/>
              <a:defRPr sz="2400"/>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a:r>
              <a:t>xx%</a:t>
            </a:r>
          </a:p>
        </p:txBody>
      </p:sp>
      <p:sp>
        <p:nvSpPr>
          <p:cNvPr id="233" name="Google Shape;233;p37"/>
          <p:cNvSpPr txBox="1"/>
          <p:nvPr>
            <p:ph hasCustomPrompt="1" idx="8" type="title"/>
          </p:nvPr>
        </p:nvSpPr>
        <p:spPr>
          <a:xfrm>
            <a:off x="6926700" y="2088583"/>
            <a:ext cx="603600" cy="42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1800"/>
              <a:buNone/>
              <a:defRPr sz="2400"/>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a:r>
              <a:t>xx%</a:t>
            </a:r>
          </a:p>
        </p:txBody>
      </p:sp>
      <p:sp>
        <p:nvSpPr>
          <p:cNvPr id="234" name="Google Shape;234;p37"/>
          <p:cNvSpPr txBox="1"/>
          <p:nvPr>
            <p:ph idx="9" type="title"/>
          </p:nvPr>
        </p:nvSpPr>
        <p:spPr>
          <a:xfrm>
            <a:off x="713100" y="628525"/>
            <a:ext cx="77178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2">
    <p:bg>
      <p:bgPr>
        <a:blipFill>
          <a:blip r:embed="rId2">
            <a:alphaModFix/>
          </a:blip>
          <a:stretch>
            <a:fillRect/>
          </a:stretch>
        </a:blipFill>
      </p:bgPr>
    </p:bg>
    <p:spTree>
      <p:nvGrpSpPr>
        <p:cNvPr id="235" name="Shape 235"/>
        <p:cNvGrpSpPr/>
        <p:nvPr/>
      </p:nvGrpSpPr>
      <p:grpSpPr>
        <a:xfrm>
          <a:off x="0" y="0"/>
          <a:ext cx="0" cy="0"/>
          <a:chOff x="0" y="0"/>
          <a:chExt cx="0" cy="0"/>
        </a:xfrm>
      </p:grpSpPr>
      <p:sp>
        <p:nvSpPr>
          <p:cNvPr id="236" name="Google Shape;236;p38"/>
          <p:cNvSpPr txBox="1"/>
          <p:nvPr>
            <p:ph type="title"/>
          </p:nvPr>
        </p:nvSpPr>
        <p:spPr>
          <a:xfrm>
            <a:off x="713100" y="628525"/>
            <a:ext cx="77178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
    <p:bg>
      <p:bgPr>
        <a:blipFill>
          <a:blip r:embed="rId2">
            <a:alphaModFix/>
          </a:blip>
          <a:stretch>
            <a:fillRect/>
          </a:stretch>
        </a:blipFill>
      </p:bgPr>
    </p:bg>
    <p:spTree>
      <p:nvGrpSpPr>
        <p:cNvPr id="237" name="Shape 237"/>
        <p:cNvGrpSpPr/>
        <p:nvPr/>
      </p:nvGrpSpPr>
      <p:grpSpPr>
        <a:xfrm>
          <a:off x="0" y="0"/>
          <a:ext cx="0" cy="0"/>
          <a:chOff x="0" y="0"/>
          <a:chExt cx="0" cy="0"/>
        </a:xfrm>
      </p:grpSpPr>
      <p:sp>
        <p:nvSpPr>
          <p:cNvPr id="238" name="Google Shape;238;p39"/>
          <p:cNvSpPr txBox="1"/>
          <p:nvPr>
            <p:ph type="title"/>
          </p:nvPr>
        </p:nvSpPr>
        <p:spPr>
          <a:xfrm>
            <a:off x="713100" y="629781"/>
            <a:ext cx="4926300" cy="932400"/>
          </a:xfrm>
          <a:prstGeom prst="rect">
            <a:avLst/>
          </a:prstGeom>
        </p:spPr>
        <p:txBody>
          <a:bodyPr anchorCtr="0" anchor="t" bIns="91425" lIns="91425" spcFirstLastPara="1" rIns="91425" wrap="square" tIns="91425">
            <a:noAutofit/>
          </a:bodyPr>
          <a:lstStyle>
            <a:lvl1pPr lvl="0">
              <a:spcBef>
                <a:spcPts val="0"/>
              </a:spcBef>
              <a:spcAft>
                <a:spcPts val="0"/>
              </a:spcAft>
              <a:buNone/>
              <a:defRPr b="1">
                <a:solidFill>
                  <a:schemeClr val="lt1"/>
                </a:solidFill>
              </a:defRPr>
            </a:lvl1pPr>
            <a:lvl2pPr lvl="1">
              <a:spcBef>
                <a:spcPts val="0"/>
              </a:spcBef>
              <a:spcAft>
                <a:spcPts val="0"/>
              </a:spcAft>
              <a:buNone/>
              <a:defRPr b="1">
                <a:solidFill>
                  <a:schemeClr val="lt1"/>
                </a:solidFill>
              </a:defRPr>
            </a:lvl2pPr>
            <a:lvl3pPr lvl="2">
              <a:spcBef>
                <a:spcPts val="0"/>
              </a:spcBef>
              <a:spcAft>
                <a:spcPts val="0"/>
              </a:spcAft>
              <a:buNone/>
              <a:defRPr b="1">
                <a:solidFill>
                  <a:schemeClr val="lt1"/>
                </a:solidFill>
              </a:defRPr>
            </a:lvl3pPr>
            <a:lvl4pPr lvl="3">
              <a:spcBef>
                <a:spcPts val="0"/>
              </a:spcBef>
              <a:spcAft>
                <a:spcPts val="0"/>
              </a:spcAft>
              <a:buNone/>
              <a:defRPr b="1">
                <a:solidFill>
                  <a:schemeClr val="lt1"/>
                </a:solidFill>
              </a:defRPr>
            </a:lvl4pPr>
            <a:lvl5pPr lvl="4">
              <a:spcBef>
                <a:spcPts val="0"/>
              </a:spcBef>
              <a:spcAft>
                <a:spcPts val="0"/>
              </a:spcAft>
              <a:buNone/>
              <a:defRPr b="1">
                <a:solidFill>
                  <a:schemeClr val="lt1"/>
                </a:solidFill>
              </a:defRPr>
            </a:lvl5pPr>
            <a:lvl6pPr lvl="5">
              <a:spcBef>
                <a:spcPts val="0"/>
              </a:spcBef>
              <a:spcAft>
                <a:spcPts val="0"/>
              </a:spcAft>
              <a:buNone/>
              <a:defRPr b="1">
                <a:solidFill>
                  <a:schemeClr val="lt1"/>
                </a:solidFill>
              </a:defRPr>
            </a:lvl6pPr>
            <a:lvl7pPr lvl="6">
              <a:spcBef>
                <a:spcPts val="0"/>
              </a:spcBef>
              <a:spcAft>
                <a:spcPts val="0"/>
              </a:spcAft>
              <a:buNone/>
              <a:defRPr b="1">
                <a:solidFill>
                  <a:schemeClr val="lt1"/>
                </a:solidFill>
              </a:defRPr>
            </a:lvl7pPr>
            <a:lvl8pPr lvl="7">
              <a:spcBef>
                <a:spcPts val="0"/>
              </a:spcBef>
              <a:spcAft>
                <a:spcPts val="0"/>
              </a:spcAft>
              <a:buNone/>
              <a:defRPr b="1">
                <a:solidFill>
                  <a:schemeClr val="lt1"/>
                </a:solidFill>
              </a:defRPr>
            </a:lvl8pPr>
            <a:lvl9pPr lvl="8">
              <a:spcBef>
                <a:spcPts val="0"/>
              </a:spcBef>
              <a:spcAft>
                <a:spcPts val="0"/>
              </a:spcAft>
              <a:buNone/>
              <a:defRPr b="1">
                <a:solidFill>
                  <a:schemeClr val="lt1"/>
                </a:solidFill>
              </a:defRPr>
            </a:lvl9pPr>
          </a:lstStyle>
          <a:p/>
        </p:txBody>
      </p:sp>
      <p:sp>
        <p:nvSpPr>
          <p:cNvPr id="239" name="Google Shape;239;p39"/>
          <p:cNvSpPr txBox="1"/>
          <p:nvPr>
            <p:ph idx="1" type="subTitle"/>
          </p:nvPr>
        </p:nvSpPr>
        <p:spPr>
          <a:xfrm>
            <a:off x="713100" y="2518363"/>
            <a:ext cx="2404800" cy="402300"/>
          </a:xfrm>
          <a:prstGeom prst="rect">
            <a:avLst/>
          </a:prstGeom>
        </p:spPr>
        <p:txBody>
          <a:bodyPr anchorCtr="0" anchor="b" bIns="91425" lIns="91425" spcFirstLastPara="1" rIns="91425" wrap="square" tIns="91425">
            <a:noAutofit/>
          </a:bodyPr>
          <a:lstStyle>
            <a:lvl1pPr lvl="0">
              <a:spcBef>
                <a:spcPts val="0"/>
              </a:spcBef>
              <a:spcAft>
                <a:spcPts val="0"/>
              </a:spcAft>
              <a:buNone/>
              <a:defRPr b="1" sz="2000">
                <a:latin typeface="Red Hat Display"/>
                <a:ea typeface="Red Hat Display"/>
                <a:cs typeface="Red Hat Display"/>
                <a:sym typeface="Red Hat Display"/>
              </a:defRPr>
            </a:lvl1pPr>
            <a:lvl2pPr lvl="1">
              <a:spcBef>
                <a:spcPts val="0"/>
              </a:spcBef>
              <a:spcAft>
                <a:spcPts val="0"/>
              </a:spcAft>
              <a:buNone/>
              <a:defRPr sz="2000">
                <a:latin typeface="Red Hat Display"/>
                <a:ea typeface="Red Hat Display"/>
                <a:cs typeface="Red Hat Display"/>
                <a:sym typeface="Red Hat Display"/>
              </a:defRPr>
            </a:lvl2pPr>
            <a:lvl3pPr lvl="2">
              <a:spcBef>
                <a:spcPts val="0"/>
              </a:spcBef>
              <a:spcAft>
                <a:spcPts val="0"/>
              </a:spcAft>
              <a:buNone/>
              <a:defRPr sz="2000">
                <a:latin typeface="Red Hat Display"/>
                <a:ea typeface="Red Hat Display"/>
                <a:cs typeface="Red Hat Display"/>
                <a:sym typeface="Red Hat Display"/>
              </a:defRPr>
            </a:lvl3pPr>
            <a:lvl4pPr lvl="3">
              <a:spcBef>
                <a:spcPts val="0"/>
              </a:spcBef>
              <a:spcAft>
                <a:spcPts val="0"/>
              </a:spcAft>
              <a:buNone/>
              <a:defRPr sz="2000">
                <a:latin typeface="Red Hat Display"/>
                <a:ea typeface="Red Hat Display"/>
                <a:cs typeface="Red Hat Display"/>
                <a:sym typeface="Red Hat Display"/>
              </a:defRPr>
            </a:lvl4pPr>
            <a:lvl5pPr lvl="4">
              <a:spcBef>
                <a:spcPts val="0"/>
              </a:spcBef>
              <a:spcAft>
                <a:spcPts val="0"/>
              </a:spcAft>
              <a:buNone/>
              <a:defRPr sz="2000">
                <a:latin typeface="Red Hat Display"/>
                <a:ea typeface="Red Hat Display"/>
                <a:cs typeface="Red Hat Display"/>
                <a:sym typeface="Red Hat Display"/>
              </a:defRPr>
            </a:lvl5pPr>
            <a:lvl6pPr lvl="5">
              <a:spcBef>
                <a:spcPts val="0"/>
              </a:spcBef>
              <a:spcAft>
                <a:spcPts val="0"/>
              </a:spcAft>
              <a:buNone/>
              <a:defRPr sz="2000">
                <a:latin typeface="Red Hat Display"/>
                <a:ea typeface="Red Hat Display"/>
                <a:cs typeface="Red Hat Display"/>
                <a:sym typeface="Red Hat Display"/>
              </a:defRPr>
            </a:lvl6pPr>
            <a:lvl7pPr lvl="6">
              <a:spcBef>
                <a:spcPts val="0"/>
              </a:spcBef>
              <a:spcAft>
                <a:spcPts val="0"/>
              </a:spcAft>
              <a:buNone/>
              <a:defRPr sz="2000">
                <a:latin typeface="Red Hat Display"/>
                <a:ea typeface="Red Hat Display"/>
                <a:cs typeface="Red Hat Display"/>
                <a:sym typeface="Red Hat Display"/>
              </a:defRPr>
            </a:lvl7pPr>
            <a:lvl8pPr lvl="7">
              <a:spcBef>
                <a:spcPts val="0"/>
              </a:spcBef>
              <a:spcAft>
                <a:spcPts val="0"/>
              </a:spcAft>
              <a:buNone/>
              <a:defRPr sz="2000">
                <a:latin typeface="Red Hat Display"/>
                <a:ea typeface="Red Hat Display"/>
                <a:cs typeface="Red Hat Display"/>
                <a:sym typeface="Red Hat Display"/>
              </a:defRPr>
            </a:lvl8pPr>
            <a:lvl9pPr lvl="8">
              <a:spcBef>
                <a:spcPts val="0"/>
              </a:spcBef>
              <a:spcAft>
                <a:spcPts val="0"/>
              </a:spcAft>
              <a:buNone/>
              <a:defRPr sz="2000">
                <a:latin typeface="Red Hat Display"/>
                <a:ea typeface="Red Hat Display"/>
                <a:cs typeface="Red Hat Display"/>
                <a:sym typeface="Red Hat Display"/>
              </a:defRPr>
            </a:lvl9pPr>
          </a:lstStyle>
          <a:p/>
        </p:txBody>
      </p:sp>
      <p:sp>
        <p:nvSpPr>
          <p:cNvPr id="240" name="Google Shape;240;p39"/>
          <p:cNvSpPr txBox="1"/>
          <p:nvPr>
            <p:ph idx="2" type="subTitle"/>
          </p:nvPr>
        </p:nvSpPr>
        <p:spPr>
          <a:xfrm>
            <a:off x="713100" y="2821203"/>
            <a:ext cx="2404800" cy="6309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b="1"/>
            </a:lvl2pPr>
            <a:lvl3pPr lvl="2">
              <a:spcBef>
                <a:spcPts val="0"/>
              </a:spcBef>
              <a:spcAft>
                <a:spcPts val="0"/>
              </a:spcAft>
              <a:buNone/>
              <a:defRPr b="1"/>
            </a:lvl3pPr>
            <a:lvl4pPr lvl="3">
              <a:spcBef>
                <a:spcPts val="0"/>
              </a:spcBef>
              <a:spcAft>
                <a:spcPts val="0"/>
              </a:spcAft>
              <a:buNone/>
              <a:defRPr b="1"/>
            </a:lvl4pPr>
            <a:lvl5pPr lvl="4">
              <a:spcBef>
                <a:spcPts val="0"/>
              </a:spcBef>
              <a:spcAft>
                <a:spcPts val="0"/>
              </a:spcAft>
              <a:buNone/>
              <a:defRPr b="1"/>
            </a:lvl5pPr>
            <a:lvl6pPr lvl="5">
              <a:spcBef>
                <a:spcPts val="0"/>
              </a:spcBef>
              <a:spcAft>
                <a:spcPts val="0"/>
              </a:spcAft>
              <a:buNone/>
              <a:defRPr b="1"/>
            </a:lvl6pPr>
            <a:lvl7pPr lvl="6">
              <a:spcBef>
                <a:spcPts val="0"/>
              </a:spcBef>
              <a:spcAft>
                <a:spcPts val="0"/>
              </a:spcAft>
              <a:buNone/>
              <a:defRPr b="1"/>
            </a:lvl7pPr>
            <a:lvl8pPr lvl="7">
              <a:spcBef>
                <a:spcPts val="0"/>
              </a:spcBef>
              <a:spcAft>
                <a:spcPts val="0"/>
              </a:spcAft>
              <a:buNone/>
              <a:defRPr b="1"/>
            </a:lvl8pPr>
            <a:lvl9pPr lvl="8">
              <a:spcBef>
                <a:spcPts val="0"/>
              </a:spcBef>
              <a:spcAft>
                <a:spcPts val="0"/>
              </a:spcAft>
              <a:buNone/>
              <a:defRPr b="1"/>
            </a:lvl9pPr>
          </a:lstStyle>
          <a:p/>
        </p:txBody>
      </p:sp>
      <p:sp>
        <p:nvSpPr>
          <p:cNvPr id="241" name="Google Shape;241;p39"/>
          <p:cNvSpPr txBox="1"/>
          <p:nvPr>
            <p:ph idx="3" type="subTitle"/>
          </p:nvPr>
        </p:nvSpPr>
        <p:spPr>
          <a:xfrm>
            <a:off x="3369600" y="2518363"/>
            <a:ext cx="2404800" cy="402300"/>
          </a:xfrm>
          <a:prstGeom prst="rect">
            <a:avLst/>
          </a:prstGeom>
        </p:spPr>
        <p:txBody>
          <a:bodyPr anchorCtr="0" anchor="b" bIns="91425" lIns="91425" spcFirstLastPara="1" rIns="91425" wrap="square" tIns="91425">
            <a:noAutofit/>
          </a:bodyPr>
          <a:lstStyle>
            <a:lvl1pPr lvl="0">
              <a:spcBef>
                <a:spcPts val="0"/>
              </a:spcBef>
              <a:spcAft>
                <a:spcPts val="0"/>
              </a:spcAft>
              <a:buNone/>
              <a:defRPr b="1" sz="2000">
                <a:latin typeface="Red Hat Display"/>
                <a:ea typeface="Red Hat Display"/>
                <a:cs typeface="Red Hat Display"/>
                <a:sym typeface="Red Hat Display"/>
              </a:defRPr>
            </a:lvl1pPr>
            <a:lvl2pPr lvl="1">
              <a:spcBef>
                <a:spcPts val="0"/>
              </a:spcBef>
              <a:spcAft>
                <a:spcPts val="0"/>
              </a:spcAft>
              <a:buNone/>
              <a:defRPr sz="2000">
                <a:latin typeface="Red Hat Display"/>
                <a:ea typeface="Red Hat Display"/>
                <a:cs typeface="Red Hat Display"/>
                <a:sym typeface="Red Hat Display"/>
              </a:defRPr>
            </a:lvl2pPr>
            <a:lvl3pPr lvl="2">
              <a:spcBef>
                <a:spcPts val="0"/>
              </a:spcBef>
              <a:spcAft>
                <a:spcPts val="0"/>
              </a:spcAft>
              <a:buNone/>
              <a:defRPr sz="2000">
                <a:latin typeface="Red Hat Display"/>
                <a:ea typeface="Red Hat Display"/>
                <a:cs typeface="Red Hat Display"/>
                <a:sym typeface="Red Hat Display"/>
              </a:defRPr>
            </a:lvl3pPr>
            <a:lvl4pPr lvl="3">
              <a:spcBef>
                <a:spcPts val="0"/>
              </a:spcBef>
              <a:spcAft>
                <a:spcPts val="0"/>
              </a:spcAft>
              <a:buNone/>
              <a:defRPr sz="2000">
                <a:latin typeface="Red Hat Display"/>
                <a:ea typeface="Red Hat Display"/>
                <a:cs typeface="Red Hat Display"/>
                <a:sym typeface="Red Hat Display"/>
              </a:defRPr>
            </a:lvl4pPr>
            <a:lvl5pPr lvl="4">
              <a:spcBef>
                <a:spcPts val="0"/>
              </a:spcBef>
              <a:spcAft>
                <a:spcPts val="0"/>
              </a:spcAft>
              <a:buNone/>
              <a:defRPr sz="2000">
                <a:latin typeface="Red Hat Display"/>
                <a:ea typeface="Red Hat Display"/>
                <a:cs typeface="Red Hat Display"/>
                <a:sym typeface="Red Hat Display"/>
              </a:defRPr>
            </a:lvl5pPr>
            <a:lvl6pPr lvl="5">
              <a:spcBef>
                <a:spcPts val="0"/>
              </a:spcBef>
              <a:spcAft>
                <a:spcPts val="0"/>
              </a:spcAft>
              <a:buNone/>
              <a:defRPr sz="2000">
                <a:latin typeface="Red Hat Display"/>
                <a:ea typeface="Red Hat Display"/>
                <a:cs typeface="Red Hat Display"/>
                <a:sym typeface="Red Hat Display"/>
              </a:defRPr>
            </a:lvl6pPr>
            <a:lvl7pPr lvl="6">
              <a:spcBef>
                <a:spcPts val="0"/>
              </a:spcBef>
              <a:spcAft>
                <a:spcPts val="0"/>
              </a:spcAft>
              <a:buNone/>
              <a:defRPr sz="2000">
                <a:latin typeface="Red Hat Display"/>
                <a:ea typeface="Red Hat Display"/>
                <a:cs typeface="Red Hat Display"/>
                <a:sym typeface="Red Hat Display"/>
              </a:defRPr>
            </a:lvl7pPr>
            <a:lvl8pPr lvl="7">
              <a:spcBef>
                <a:spcPts val="0"/>
              </a:spcBef>
              <a:spcAft>
                <a:spcPts val="0"/>
              </a:spcAft>
              <a:buNone/>
              <a:defRPr sz="2000">
                <a:latin typeface="Red Hat Display"/>
                <a:ea typeface="Red Hat Display"/>
                <a:cs typeface="Red Hat Display"/>
                <a:sym typeface="Red Hat Display"/>
              </a:defRPr>
            </a:lvl8pPr>
            <a:lvl9pPr lvl="8">
              <a:spcBef>
                <a:spcPts val="0"/>
              </a:spcBef>
              <a:spcAft>
                <a:spcPts val="0"/>
              </a:spcAft>
              <a:buNone/>
              <a:defRPr sz="2000">
                <a:latin typeface="Red Hat Display"/>
                <a:ea typeface="Red Hat Display"/>
                <a:cs typeface="Red Hat Display"/>
                <a:sym typeface="Red Hat Display"/>
              </a:defRPr>
            </a:lvl9pPr>
          </a:lstStyle>
          <a:p/>
        </p:txBody>
      </p:sp>
      <p:sp>
        <p:nvSpPr>
          <p:cNvPr id="242" name="Google Shape;242;p39"/>
          <p:cNvSpPr txBox="1"/>
          <p:nvPr>
            <p:ph idx="4" type="subTitle"/>
          </p:nvPr>
        </p:nvSpPr>
        <p:spPr>
          <a:xfrm>
            <a:off x="3369600" y="2821203"/>
            <a:ext cx="2404800" cy="6309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b="1"/>
            </a:lvl2pPr>
            <a:lvl3pPr lvl="2">
              <a:spcBef>
                <a:spcPts val="0"/>
              </a:spcBef>
              <a:spcAft>
                <a:spcPts val="0"/>
              </a:spcAft>
              <a:buNone/>
              <a:defRPr b="1"/>
            </a:lvl3pPr>
            <a:lvl4pPr lvl="3">
              <a:spcBef>
                <a:spcPts val="0"/>
              </a:spcBef>
              <a:spcAft>
                <a:spcPts val="0"/>
              </a:spcAft>
              <a:buNone/>
              <a:defRPr b="1"/>
            </a:lvl4pPr>
            <a:lvl5pPr lvl="4">
              <a:spcBef>
                <a:spcPts val="0"/>
              </a:spcBef>
              <a:spcAft>
                <a:spcPts val="0"/>
              </a:spcAft>
              <a:buNone/>
              <a:defRPr b="1"/>
            </a:lvl5pPr>
            <a:lvl6pPr lvl="5">
              <a:spcBef>
                <a:spcPts val="0"/>
              </a:spcBef>
              <a:spcAft>
                <a:spcPts val="0"/>
              </a:spcAft>
              <a:buNone/>
              <a:defRPr b="1"/>
            </a:lvl6pPr>
            <a:lvl7pPr lvl="6">
              <a:spcBef>
                <a:spcPts val="0"/>
              </a:spcBef>
              <a:spcAft>
                <a:spcPts val="0"/>
              </a:spcAft>
              <a:buNone/>
              <a:defRPr b="1"/>
            </a:lvl7pPr>
            <a:lvl8pPr lvl="7">
              <a:spcBef>
                <a:spcPts val="0"/>
              </a:spcBef>
              <a:spcAft>
                <a:spcPts val="0"/>
              </a:spcAft>
              <a:buNone/>
              <a:defRPr b="1"/>
            </a:lvl8pPr>
            <a:lvl9pPr lvl="8">
              <a:spcBef>
                <a:spcPts val="0"/>
              </a:spcBef>
              <a:spcAft>
                <a:spcPts val="0"/>
              </a:spcAft>
              <a:buNone/>
              <a:defRPr b="1"/>
            </a:lvl9pPr>
          </a:lstStyle>
          <a:p/>
        </p:txBody>
      </p:sp>
      <p:sp>
        <p:nvSpPr>
          <p:cNvPr id="243" name="Google Shape;243;p39"/>
          <p:cNvSpPr txBox="1"/>
          <p:nvPr>
            <p:ph idx="5" type="subTitle"/>
          </p:nvPr>
        </p:nvSpPr>
        <p:spPr>
          <a:xfrm>
            <a:off x="6026100" y="2518363"/>
            <a:ext cx="2404800" cy="402300"/>
          </a:xfrm>
          <a:prstGeom prst="rect">
            <a:avLst/>
          </a:prstGeom>
        </p:spPr>
        <p:txBody>
          <a:bodyPr anchorCtr="0" anchor="b" bIns="91425" lIns="91425" spcFirstLastPara="1" rIns="91425" wrap="square" tIns="91425">
            <a:noAutofit/>
          </a:bodyPr>
          <a:lstStyle>
            <a:lvl1pPr lvl="0">
              <a:spcBef>
                <a:spcPts val="0"/>
              </a:spcBef>
              <a:spcAft>
                <a:spcPts val="0"/>
              </a:spcAft>
              <a:buNone/>
              <a:defRPr b="1" sz="2000">
                <a:latin typeface="Red Hat Display"/>
                <a:ea typeface="Red Hat Display"/>
                <a:cs typeface="Red Hat Display"/>
                <a:sym typeface="Red Hat Display"/>
              </a:defRPr>
            </a:lvl1pPr>
            <a:lvl2pPr lvl="1">
              <a:spcBef>
                <a:spcPts val="0"/>
              </a:spcBef>
              <a:spcAft>
                <a:spcPts val="0"/>
              </a:spcAft>
              <a:buNone/>
              <a:defRPr sz="2000">
                <a:latin typeface="Red Hat Display"/>
                <a:ea typeface="Red Hat Display"/>
                <a:cs typeface="Red Hat Display"/>
                <a:sym typeface="Red Hat Display"/>
              </a:defRPr>
            </a:lvl2pPr>
            <a:lvl3pPr lvl="2">
              <a:spcBef>
                <a:spcPts val="0"/>
              </a:spcBef>
              <a:spcAft>
                <a:spcPts val="0"/>
              </a:spcAft>
              <a:buNone/>
              <a:defRPr sz="2000">
                <a:latin typeface="Red Hat Display"/>
                <a:ea typeface="Red Hat Display"/>
                <a:cs typeface="Red Hat Display"/>
                <a:sym typeface="Red Hat Display"/>
              </a:defRPr>
            </a:lvl3pPr>
            <a:lvl4pPr lvl="3">
              <a:spcBef>
                <a:spcPts val="0"/>
              </a:spcBef>
              <a:spcAft>
                <a:spcPts val="0"/>
              </a:spcAft>
              <a:buNone/>
              <a:defRPr sz="2000">
                <a:latin typeface="Red Hat Display"/>
                <a:ea typeface="Red Hat Display"/>
                <a:cs typeface="Red Hat Display"/>
                <a:sym typeface="Red Hat Display"/>
              </a:defRPr>
            </a:lvl4pPr>
            <a:lvl5pPr lvl="4">
              <a:spcBef>
                <a:spcPts val="0"/>
              </a:spcBef>
              <a:spcAft>
                <a:spcPts val="0"/>
              </a:spcAft>
              <a:buNone/>
              <a:defRPr sz="2000">
                <a:latin typeface="Red Hat Display"/>
                <a:ea typeface="Red Hat Display"/>
                <a:cs typeface="Red Hat Display"/>
                <a:sym typeface="Red Hat Display"/>
              </a:defRPr>
            </a:lvl5pPr>
            <a:lvl6pPr lvl="5">
              <a:spcBef>
                <a:spcPts val="0"/>
              </a:spcBef>
              <a:spcAft>
                <a:spcPts val="0"/>
              </a:spcAft>
              <a:buNone/>
              <a:defRPr sz="2000">
                <a:latin typeface="Red Hat Display"/>
                <a:ea typeface="Red Hat Display"/>
                <a:cs typeface="Red Hat Display"/>
                <a:sym typeface="Red Hat Display"/>
              </a:defRPr>
            </a:lvl6pPr>
            <a:lvl7pPr lvl="6">
              <a:spcBef>
                <a:spcPts val="0"/>
              </a:spcBef>
              <a:spcAft>
                <a:spcPts val="0"/>
              </a:spcAft>
              <a:buNone/>
              <a:defRPr sz="2000">
                <a:latin typeface="Red Hat Display"/>
                <a:ea typeface="Red Hat Display"/>
                <a:cs typeface="Red Hat Display"/>
                <a:sym typeface="Red Hat Display"/>
              </a:defRPr>
            </a:lvl7pPr>
            <a:lvl8pPr lvl="7">
              <a:spcBef>
                <a:spcPts val="0"/>
              </a:spcBef>
              <a:spcAft>
                <a:spcPts val="0"/>
              </a:spcAft>
              <a:buNone/>
              <a:defRPr sz="2000">
                <a:latin typeface="Red Hat Display"/>
                <a:ea typeface="Red Hat Display"/>
                <a:cs typeface="Red Hat Display"/>
                <a:sym typeface="Red Hat Display"/>
              </a:defRPr>
            </a:lvl8pPr>
            <a:lvl9pPr lvl="8">
              <a:spcBef>
                <a:spcPts val="0"/>
              </a:spcBef>
              <a:spcAft>
                <a:spcPts val="0"/>
              </a:spcAft>
              <a:buNone/>
              <a:defRPr sz="2000">
                <a:latin typeface="Red Hat Display"/>
                <a:ea typeface="Red Hat Display"/>
                <a:cs typeface="Red Hat Display"/>
                <a:sym typeface="Red Hat Display"/>
              </a:defRPr>
            </a:lvl9pPr>
          </a:lstStyle>
          <a:p/>
        </p:txBody>
      </p:sp>
      <p:sp>
        <p:nvSpPr>
          <p:cNvPr id="244" name="Google Shape;244;p39"/>
          <p:cNvSpPr txBox="1"/>
          <p:nvPr>
            <p:ph idx="6" type="subTitle"/>
          </p:nvPr>
        </p:nvSpPr>
        <p:spPr>
          <a:xfrm>
            <a:off x="6026100" y="2821203"/>
            <a:ext cx="2404800" cy="6309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b="1"/>
            </a:lvl2pPr>
            <a:lvl3pPr lvl="2">
              <a:spcBef>
                <a:spcPts val="0"/>
              </a:spcBef>
              <a:spcAft>
                <a:spcPts val="0"/>
              </a:spcAft>
              <a:buNone/>
              <a:defRPr b="1"/>
            </a:lvl3pPr>
            <a:lvl4pPr lvl="3">
              <a:spcBef>
                <a:spcPts val="0"/>
              </a:spcBef>
              <a:spcAft>
                <a:spcPts val="0"/>
              </a:spcAft>
              <a:buNone/>
              <a:defRPr b="1"/>
            </a:lvl4pPr>
            <a:lvl5pPr lvl="4">
              <a:spcBef>
                <a:spcPts val="0"/>
              </a:spcBef>
              <a:spcAft>
                <a:spcPts val="0"/>
              </a:spcAft>
              <a:buNone/>
              <a:defRPr b="1"/>
            </a:lvl5pPr>
            <a:lvl6pPr lvl="5">
              <a:spcBef>
                <a:spcPts val="0"/>
              </a:spcBef>
              <a:spcAft>
                <a:spcPts val="0"/>
              </a:spcAft>
              <a:buNone/>
              <a:defRPr b="1"/>
            </a:lvl6pPr>
            <a:lvl7pPr lvl="6">
              <a:spcBef>
                <a:spcPts val="0"/>
              </a:spcBef>
              <a:spcAft>
                <a:spcPts val="0"/>
              </a:spcAft>
              <a:buNone/>
              <a:defRPr b="1"/>
            </a:lvl7pPr>
            <a:lvl8pPr lvl="7">
              <a:spcBef>
                <a:spcPts val="0"/>
              </a:spcBef>
              <a:spcAft>
                <a:spcPts val="0"/>
              </a:spcAft>
              <a:buNone/>
              <a:defRPr b="1"/>
            </a:lvl8pPr>
            <a:lvl9pPr lvl="8">
              <a:spcBef>
                <a:spcPts val="0"/>
              </a:spcBef>
              <a:spcAft>
                <a:spcPts val="0"/>
              </a:spcAft>
              <a:buNone/>
              <a:defRPr b="1"/>
            </a:lvl9pPr>
          </a:lstStyle>
          <a:p/>
        </p:txBody>
      </p:sp>
      <p:sp>
        <p:nvSpPr>
          <p:cNvPr id="245" name="Google Shape;245;p39"/>
          <p:cNvSpPr txBox="1"/>
          <p:nvPr>
            <p:ph idx="7" type="subTitle"/>
          </p:nvPr>
        </p:nvSpPr>
        <p:spPr>
          <a:xfrm>
            <a:off x="713100" y="3686188"/>
            <a:ext cx="2404800" cy="402300"/>
          </a:xfrm>
          <a:prstGeom prst="rect">
            <a:avLst/>
          </a:prstGeom>
        </p:spPr>
        <p:txBody>
          <a:bodyPr anchorCtr="0" anchor="b" bIns="91425" lIns="91425" spcFirstLastPara="1" rIns="91425" wrap="square" tIns="91425">
            <a:noAutofit/>
          </a:bodyPr>
          <a:lstStyle>
            <a:lvl1pPr lvl="0">
              <a:spcBef>
                <a:spcPts val="0"/>
              </a:spcBef>
              <a:spcAft>
                <a:spcPts val="0"/>
              </a:spcAft>
              <a:buNone/>
              <a:defRPr b="1" sz="2000">
                <a:latin typeface="Red Hat Display"/>
                <a:ea typeface="Red Hat Display"/>
                <a:cs typeface="Red Hat Display"/>
                <a:sym typeface="Red Hat Display"/>
              </a:defRPr>
            </a:lvl1pPr>
            <a:lvl2pPr lvl="1">
              <a:spcBef>
                <a:spcPts val="0"/>
              </a:spcBef>
              <a:spcAft>
                <a:spcPts val="0"/>
              </a:spcAft>
              <a:buNone/>
              <a:defRPr sz="2000">
                <a:latin typeface="Red Hat Display"/>
                <a:ea typeface="Red Hat Display"/>
                <a:cs typeface="Red Hat Display"/>
                <a:sym typeface="Red Hat Display"/>
              </a:defRPr>
            </a:lvl2pPr>
            <a:lvl3pPr lvl="2">
              <a:spcBef>
                <a:spcPts val="0"/>
              </a:spcBef>
              <a:spcAft>
                <a:spcPts val="0"/>
              </a:spcAft>
              <a:buNone/>
              <a:defRPr sz="2000">
                <a:latin typeface="Red Hat Display"/>
                <a:ea typeface="Red Hat Display"/>
                <a:cs typeface="Red Hat Display"/>
                <a:sym typeface="Red Hat Display"/>
              </a:defRPr>
            </a:lvl3pPr>
            <a:lvl4pPr lvl="3">
              <a:spcBef>
                <a:spcPts val="0"/>
              </a:spcBef>
              <a:spcAft>
                <a:spcPts val="0"/>
              </a:spcAft>
              <a:buNone/>
              <a:defRPr sz="2000">
                <a:latin typeface="Red Hat Display"/>
                <a:ea typeface="Red Hat Display"/>
                <a:cs typeface="Red Hat Display"/>
                <a:sym typeface="Red Hat Display"/>
              </a:defRPr>
            </a:lvl4pPr>
            <a:lvl5pPr lvl="4">
              <a:spcBef>
                <a:spcPts val="0"/>
              </a:spcBef>
              <a:spcAft>
                <a:spcPts val="0"/>
              </a:spcAft>
              <a:buNone/>
              <a:defRPr sz="2000">
                <a:latin typeface="Red Hat Display"/>
                <a:ea typeface="Red Hat Display"/>
                <a:cs typeface="Red Hat Display"/>
                <a:sym typeface="Red Hat Display"/>
              </a:defRPr>
            </a:lvl5pPr>
            <a:lvl6pPr lvl="5">
              <a:spcBef>
                <a:spcPts val="0"/>
              </a:spcBef>
              <a:spcAft>
                <a:spcPts val="0"/>
              </a:spcAft>
              <a:buNone/>
              <a:defRPr sz="2000">
                <a:latin typeface="Red Hat Display"/>
                <a:ea typeface="Red Hat Display"/>
                <a:cs typeface="Red Hat Display"/>
                <a:sym typeface="Red Hat Display"/>
              </a:defRPr>
            </a:lvl6pPr>
            <a:lvl7pPr lvl="6">
              <a:spcBef>
                <a:spcPts val="0"/>
              </a:spcBef>
              <a:spcAft>
                <a:spcPts val="0"/>
              </a:spcAft>
              <a:buNone/>
              <a:defRPr sz="2000">
                <a:latin typeface="Red Hat Display"/>
                <a:ea typeface="Red Hat Display"/>
                <a:cs typeface="Red Hat Display"/>
                <a:sym typeface="Red Hat Display"/>
              </a:defRPr>
            </a:lvl7pPr>
            <a:lvl8pPr lvl="7">
              <a:spcBef>
                <a:spcPts val="0"/>
              </a:spcBef>
              <a:spcAft>
                <a:spcPts val="0"/>
              </a:spcAft>
              <a:buNone/>
              <a:defRPr sz="2000">
                <a:latin typeface="Red Hat Display"/>
                <a:ea typeface="Red Hat Display"/>
                <a:cs typeface="Red Hat Display"/>
                <a:sym typeface="Red Hat Display"/>
              </a:defRPr>
            </a:lvl8pPr>
            <a:lvl9pPr lvl="8">
              <a:spcBef>
                <a:spcPts val="0"/>
              </a:spcBef>
              <a:spcAft>
                <a:spcPts val="0"/>
              </a:spcAft>
              <a:buNone/>
              <a:defRPr sz="2000">
                <a:latin typeface="Red Hat Display"/>
                <a:ea typeface="Red Hat Display"/>
                <a:cs typeface="Red Hat Display"/>
                <a:sym typeface="Red Hat Display"/>
              </a:defRPr>
            </a:lvl9pPr>
          </a:lstStyle>
          <a:p/>
        </p:txBody>
      </p:sp>
      <p:sp>
        <p:nvSpPr>
          <p:cNvPr id="246" name="Google Shape;246;p39"/>
          <p:cNvSpPr txBox="1"/>
          <p:nvPr>
            <p:ph idx="8" type="subTitle"/>
          </p:nvPr>
        </p:nvSpPr>
        <p:spPr>
          <a:xfrm>
            <a:off x="713100" y="3987830"/>
            <a:ext cx="2404800" cy="6309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b="1"/>
            </a:lvl2pPr>
            <a:lvl3pPr lvl="2">
              <a:spcBef>
                <a:spcPts val="0"/>
              </a:spcBef>
              <a:spcAft>
                <a:spcPts val="0"/>
              </a:spcAft>
              <a:buNone/>
              <a:defRPr b="1"/>
            </a:lvl3pPr>
            <a:lvl4pPr lvl="3">
              <a:spcBef>
                <a:spcPts val="0"/>
              </a:spcBef>
              <a:spcAft>
                <a:spcPts val="0"/>
              </a:spcAft>
              <a:buNone/>
              <a:defRPr b="1"/>
            </a:lvl4pPr>
            <a:lvl5pPr lvl="4">
              <a:spcBef>
                <a:spcPts val="0"/>
              </a:spcBef>
              <a:spcAft>
                <a:spcPts val="0"/>
              </a:spcAft>
              <a:buNone/>
              <a:defRPr b="1"/>
            </a:lvl5pPr>
            <a:lvl6pPr lvl="5">
              <a:spcBef>
                <a:spcPts val="0"/>
              </a:spcBef>
              <a:spcAft>
                <a:spcPts val="0"/>
              </a:spcAft>
              <a:buNone/>
              <a:defRPr b="1"/>
            </a:lvl6pPr>
            <a:lvl7pPr lvl="6">
              <a:spcBef>
                <a:spcPts val="0"/>
              </a:spcBef>
              <a:spcAft>
                <a:spcPts val="0"/>
              </a:spcAft>
              <a:buNone/>
              <a:defRPr b="1"/>
            </a:lvl7pPr>
            <a:lvl8pPr lvl="7">
              <a:spcBef>
                <a:spcPts val="0"/>
              </a:spcBef>
              <a:spcAft>
                <a:spcPts val="0"/>
              </a:spcAft>
              <a:buNone/>
              <a:defRPr b="1"/>
            </a:lvl8pPr>
            <a:lvl9pPr lvl="8">
              <a:spcBef>
                <a:spcPts val="0"/>
              </a:spcBef>
              <a:spcAft>
                <a:spcPts val="0"/>
              </a:spcAft>
              <a:buNone/>
              <a:defRPr b="1"/>
            </a:lvl9pPr>
          </a:lstStyle>
          <a:p/>
        </p:txBody>
      </p:sp>
      <p:sp>
        <p:nvSpPr>
          <p:cNvPr id="247" name="Google Shape;247;p39"/>
          <p:cNvSpPr txBox="1"/>
          <p:nvPr>
            <p:ph idx="9" type="subTitle"/>
          </p:nvPr>
        </p:nvSpPr>
        <p:spPr>
          <a:xfrm>
            <a:off x="3369600" y="3686188"/>
            <a:ext cx="2404800" cy="402300"/>
          </a:xfrm>
          <a:prstGeom prst="rect">
            <a:avLst/>
          </a:prstGeom>
        </p:spPr>
        <p:txBody>
          <a:bodyPr anchorCtr="0" anchor="b" bIns="91425" lIns="91425" spcFirstLastPara="1" rIns="91425" wrap="square" tIns="91425">
            <a:noAutofit/>
          </a:bodyPr>
          <a:lstStyle>
            <a:lvl1pPr lvl="0">
              <a:spcBef>
                <a:spcPts val="0"/>
              </a:spcBef>
              <a:spcAft>
                <a:spcPts val="0"/>
              </a:spcAft>
              <a:buNone/>
              <a:defRPr b="1" sz="2000">
                <a:latin typeface="Red Hat Display"/>
                <a:ea typeface="Red Hat Display"/>
                <a:cs typeface="Red Hat Display"/>
                <a:sym typeface="Red Hat Display"/>
              </a:defRPr>
            </a:lvl1pPr>
            <a:lvl2pPr lvl="1">
              <a:spcBef>
                <a:spcPts val="0"/>
              </a:spcBef>
              <a:spcAft>
                <a:spcPts val="0"/>
              </a:spcAft>
              <a:buNone/>
              <a:defRPr sz="2000">
                <a:latin typeface="Red Hat Display"/>
                <a:ea typeface="Red Hat Display"/>
                <a:cs typeface="Red Hat Display"/>
                <a:sym typeface="Red Hat Display"/>
              </a:defRPr>
            </a:lvl2pPr>
            <a:lvl3pPr lvl="2">
              <a:spcBef>
                <a:spcPts val="0"/>
              </a:spcBef>
              <a:spcAft>
                <a:spcPts val="0"/>
              </a:spcAft>
              <a:buNone/>
              <a:defRPr sz="2000">
                <a:latin typeface="Red Hat Display"/>
                <a:ea typeface="Red Hat Display"/>
                <a:cs typeface="Red Hat Display"/>
                <a:sym typeface="Red Hat Display"/>
              </a:defRPr>
            </a:lvl3pPr>
            <a:lvl4pPr lvl="3">
              <a:spcBef>
                <a:spcPts val="0"/>
              </a:spcBef>
              <a:spcAft>
                <a:spcPts val="0"/>
              </a:spcAft>
              <a:buNone/>
              <a:defRPr sz="2000">
                <a:latin typeface="Red Hat Display"/>
                <a:ea typeface="Red Hat Display"/>
                <a:cs typeface="Red Hat Display"/>
                <a:sym typeface="Red Hat Display"/>
              </a:defRPr>
            </a:lvl4pPr>
            <a:lvl5pPr lvl="4">
              <a:spcBef>
                <a:spcPts val="0"/>
              </a:spcBef>
              <a:spcAft>
                <a:spcPts val="0"/>
              </a:spcAft>
              <a:buNone/>
              <a:defRPr sz="2000">
                <a:latin typeface="Red Hat Display"/>
                <a:ea typeface="Red Hat Display"/>
                <a:cs typeface="Red Hat Display"/>
                <a:sym typeface="Red Hat Display"/>
              </a:defRPr>
            </a:lvl5pPr>
            <a:lvl6pPr lvl="5">
              <a:spcBef>
                <a:spcPts val="0"/>
              </a:spcBef>
              <a:spcAft>
                <a:spcPts val="0"/>
              </a:spcAft>
              <a:buNone/>
              <a:defRPr sz="2000">
                <a:latin typeface="Red Hat Display"/>
                <a:ea typeface="Red Hat Display"/>
                <a:cs typeface="Red Hat Display"/>
                <a:sym typeface="Red Hat Display"/>
              </a:defRPr>
            </a:lvl6pPr>
            <a:lvl7pPr lvl="6">
              <a:spcBef>
                <a:spcPts val="0"/>
              </a:spcBef>
              <a:spcAft>
                <a:spcPts val="0"/>
              </a:spcAft>
              <a:buNone/>
              <a:defRPr sz="2000">
                <a:latin typeface="Red Hat Display"/>
                <a:ea typeface="Red Hat Display"/>
                <a:cs typeface="Red Hat Display"/>
                <a:sym typeface="Red Hat Display"/>
              </a:defRPr>
            </a:lvl7pPr>
            <a:lvl8pPr lvl="7">
              <a:spcBef>
                <a:spcPts val="0"/>
              </a:spcBef>
              <a:spcAft>
                <a:spcPts val="0"/>
              </a:spcAft>
              <a:buNone/>
              <a:defRPr sz="2000">
                <a:latin typeface="Red Hat Display"/>
                <a:ea typeface="Red Hat Display"/>
                <a:cs typeface="Red Hat Display"/>
                <a:sym typeface="Red Hat Display"/>
              </a:defRPr>
            </a:lvl8pPr>
            <a:lvl9pPr lvl="8">
              <a:spcBef>
                <a:spcPts val="0"/>
              </a:spcBef>
              <a:spcAft>
                <a:spcPts val="0"/>
              </a:spcAft>
              <a:buNone/>
              <a:defRPr sz="2000">
                <a:latin typeface="Red Hat Display"/>
                <a:ea typeface="Red Hat Display"/>
                <a:cs typeface="Red Hat Display"/>
                <a:sym typeface="Red Hat Display"/>
              </a:defRPr>
            </a:lvl9pPr>
          </a:lstStyle>
          <a:p/>
        </p:txBody>
      </p:sp>
      <p:sp>
        <p:nvSpPr>
          <p:cNvPr id="248" name="Google Shape;248;p39"/>
          <p:cNvSpPr txBox="1"/>
          <p:nvPr>
            <p:ph idx="13" type="subTitle"/>
          </p:nvPr>
        </p:nvSpPr>
        <p:spPr>
          <a:xfrm>
            <a:off x="3369600" y="3987830"/>
            <a:ext cx="2404800" cy="6309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b="1"/>
            </a:lvl2pPr>
            <a:lvl3pPr lvl="2">
              <a:spcBef>
                <a:spcPts val="0"/>
              </a:spcBef>
              <a:spcAft>
                <a:spcPts val="0"/>
              </a:spcAft>
              <a:buNone/>
              <a:defRPr b="1"/>
            </a:lvl3pPr>
            <a:lvl4pPr lvl="3">
              <a:spcBef>
                <a:spcPts val="0"/>
              </a:spcBef>
              <a:spcAft>
                <a:spcPts val="0"/>
              </a:spcAft>
              <a:buNone/>
              <a:defRPr b="1"/>
            </a:lvl4pPr>
            <a:lvl5pPr lvl="4">
              <a:spcBef>
                <a:spcPts val="0"/>
              </a:spcBef>
              <a:spcAft>
                <a:spcPts val="0"/>
              </a:spcAft>
              <a:buNone/>
              <a:defRPr b="1"/>
            </a:lvl5pPr>
            <a:lvl6pPr lvl="5">
              <a:spcBef>
                <a:spcPts val="0"/>
              </a:spcBef>
              <a:spcAft>
                <a:spcPts val="0"/>
              </a:spcAft>
              <a:buNone/>
              <a:defRPr b="1"/>
            </a:lvl6pPr>
            <a:lvl7pPr lvl="6">
              <a:spcBef>
                <a:spcPts val="0"/>
              </a:spcBef>
              <a:spcAft>
                <a:spcPts val="0"/>
              </a:spcAft>
              <a:buNone/>
              <a:defRPr b="1"/>
            </a:lvl7pPr>
            <a:lvl8pPr lvl="7">
              <a:spcBef>
                <a:spcPts val="0"/>
              </a:spcBef>
              <a:spcAft>
                <a:spcPts val="0"/>
              </a:spcAft>
              <a:buNone/>
              <a:defRPr b="1"/>
            </a:lvl8pPr>
            <a:lvl9pPr lvl="8">
              <a:spcBef>
                <a:spcPts val="0"/>
              </a:spcBef>
              <a:spcAft>
                <a:spcPts val="0"/>
              </a:spcAft>
              <a:buNone/>
              <a:defRPr b="1"/>
            </a:lvl9pPr>
          </a:lstStyle>
          <a:p/>
        </p:txBody>
      </p:sp>
      <p:sp>
        <p:nvSpPr>
          <p:cNvPr id="249" name="Google Shape;249;p39"/>
          <p:cNvSpPr txBox="1"/>
          <p:nvPr>
            <p:ph idx="14" type="subTitle"/>
          </p:nvPr>
        </p:nvSpPr>
        <p:spPr>
          <a:xfrm>
            <a:off x="6026100" y="3686188"/>
            <a:ext cx="2404800" cy="402300"/>
          </a:xfrm>
          <a:prstGeom prst="rect">
            <a:avLst/>
          </a:prstGeom>
        </p:spPr>
        <p:txBody>
          <a:bodyPr anchorCtr="0" anchor="b" bIns="91425" lIns="91425" spcFirstLastPara="1" rIns="91425" wrap="square" tIns="91425">
            <a:noAutofit/>
          </a:bodyPr>
          <a:lstStyle>
            <a:lvl1pPr lvl="0">
              <a:spcBef>
                <a:spcPts val="0"/>
              </a:spcBef>
              <a:spcAft>
                <a:spcPts val="0"/>
              </a:spcAft>
              <a:buNone/>
              <a:defRPr b="1" sz="2000">
                <a:latin typeface="Red Hat Display"/>
                <a:ea typeface="Red Hat Display"/>
                <a:cs typeface="Red Hat Display"/>
                <a:sym typeface="Red Hat Display"/>
              </a:defRPr>
            </a:lvl1pPr>
            <a:lvl2pPr lvl="1">
              <a:spcBef>
                <a:spcPts val="0"/>
              </a:spcBef>
              <a:spcAft>
                <a:spcPts val="0"/>
              </a:spcAft>
              <a:buNone/>
              <a:defRPr sz="2000">
                <a:latin typeface="Red Hat Display"/>
                <a:ea typeface="Red Hat Display"/>
                <a:cs typeface="Red Hat Display"/>
                <a:sym typeface="Red Hat Display"/>
              </a:defRPr>
            </a:lvl2pPr>
            <a:lvl3pPr lvl="2">
              <a:spcBef>
                <a:spcPts val="0"/>
              </a:spcBef>
              <a:spcAft>
                <a:spcPts val="0"/>
              </a:spcAft>
              <a:buNone/>
              <a:defRPr sz="2000">
                <a:latin typeface="Red Hat Display"/>
                <a:ea typeface="Red Hat Display"/>
                <a:cs typeface="Red Hat Display"/>
                <a:sym typeface="Red Hat Display"/>
              </a:defRPr>
            </a:lvl3pPr>
            <a:lvl4pPr lvl="3">
              <a:spcBef>
                <a:spcPts val="0"/>
              </a:spcBef>
              <a:spcAft>
                <a:spcPts val="0"/>
              </a:spcAft>
              <a:buNone/>
              <a:defRPr sz="2000">
                <a:latin typeface="Red Hat Display"/>
                <a:ea typeface="Red Hat Display"/>
                <a:cs typeface="Red Hat Display"/>
                <a:sym typeface="Red Hat Display"/>
              </a:defRPr>
            </a:lvl4pPr>
            <a:lvl5pPr lvl="4">
              <a:spcBef>
                <a:spcPts val="0"/>
              </a:spcBef>
              <a:spcAft>
                <a:spcPts val="0"/>
              </a:spcAft>
              <a:buNone/>
              <a:defRPr sz="2000">
                <a:latin typeface="Red Hat Display"/>
                <a:ea typeface="Red Hat Display"/>
                <a:cs typeface="Red Hat Display"/>
                <a:sym typeface="Red Hat Display"/>
              </a:defRPr>
            </a:lvl5pPr>
            <a:lvl6pPr lvl="5">
              <a:spcBef>
                <a:spcPts val="0"/>
              </a:spcBef>
              <a:spcAft>
                <a:spcPts val="0"/>
              </a:spcAft>
              <a:buNone/>
              <a:defRPr sz="2000">
                <a:latin typeface="Red Hat Display"/>
                <a:ea typeface="Red Hat Display"/>
                <a:cs typeface="Red Hat Display"/>
                <a:sym typeface="Red Hat Display"/>
              </a:defRPr>
            </a:lvl6pPr>
            <a:lvl7pPr lvl="6">
              <a:spcBef>
                <a:spcPts val="0"/>
              </a:spcBef>
              <a:spcAft>
                <a:spcPts val="0"/>
              </a:spcAft>
              <a:buNone/>
              <a:defRPr sz="2000">
                <a:latin typeface="Red Hat Display"/>
                <a:ea typeface="Red Hat Display"/>
                <a:cs typeface="Red Hat Display"/>
                <a:sym typeface="Red Hat Display"/>
              </a:defRPr>
            </a:lvl7pPr>
            <a:lvl8pPr lvl="7">
              <a:spcBef>
                <a:spcPts val="0"/>
              </a:spcBef>
              <a:spcAft>
                <a:spcPts val="0"/>
              </a:spcAft>
              <a:buNone/>
              <a:defRPr sz="2000">
                <a:latin typeface="Red Hat Display"/>
                <a:ea typeface="Red Hat Display"/>
                <a:cs typeface="Red Hat Display"/>
                <a:sym typeface="Red Hat Display"/>
              </a:defRPr>
            </a:lvl8pPr>
            <a:lvl9pPr lvl="8">
              <a:spcBef>
                <a:spcPts val="0"/>
              </a:spcBef>
              <a:spcAft>
                <a:spcPts val="0"/>
              </a:spcAft>
              <a:buNone/>
              <a:defRPr sz="2000">
                <a:latin typeface="Red Hat Display"/>
                <a:ea typeface="Red Hat Display"/>
                <a:cs typeface="Red Hat Display"/>
                <a:sym typeface="Red Hat Display"/>
              </a:defRPr>
            </a:lvl9pPr>
          </a:lstStyle>
          <a:p/>
        </p:txBody>
      </p:sp>
      <p:sp>
        <p:nvSpPr>
          <p:cNvPr id="250" name="Google Shape;250;p39"/>
          <p:cNvSpPr txBox="1"/>
          <p:nvPr>
            <p:ph idx="15" type="subTitle"/>
          </p:nvPr>
        </p:nvSpPr>
        <p:spPr>
          <a:xfrm>
            <a:off x="6026100" y="3987830"/>
            <a:ext cx="2404800" cy="6309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b="1"/>
            </a:lvl2pPr>
            <a:lvl3pPr lvl="2">
              <a:spcBef>
                <a:spcPts val="0"/>
              </a:spcBef>
              <a:spcAft>
                <a:spcPts val="0"/>
              </a:spcAft>
              <a:buNone/>
              <a:defRPr b="1"/>
            </a:lvl3pPr>
            <a:lvl4pPr lvl="3">
              <a:spcBef>
                <a:spcPts val="0"/>
              </a:spcBef>
              <a:spcAft>
                <a:spcPts val="0"/>
              </a:spcAft>
              <a:buNone/>
              <a:defRPr b="1"/>
            </a:lvl4pPr>
            <a:lvl5pPr lvl="4">
              <a:spcBef>
                <a:spcPts val="0"/>
              </a:spcBef>
              <a:spcAft>
                <a:spcPts val="0"/>
              </a:spcAft>
              <a:buNone/>
              <a:defRPr b="1"/>
            </a:lvl5pPr>
            <a:lvl6pPr lvl="5">
              <a:spcBef>
                <a:spcPts val="0"/>
              </a:spcBef>
              <a:spcAft>
                <a:spcPts val="0"/>
              </a:spcAft>
              <a:buNone/>
              <a:defRPr b="1"/>
            </a:lvl6pPr>
            <a:lvl7pPr lvl="6">
              <a:spcBef>
                <a:spcPts val="0"/>
              </a:spcBef>
              <a:spcAft>
                <a:spcPts val="0"/>
              </a:spcAft>
              <a:buNone/>
              <a:defRPr b="1"/>
            </a:lvl7pPr>
            <a:lvl8pPr lvl="7">
              <a:spcBef>
                <a:spcPts val="0"/>
              </a:spcBef>
              <a:spcAft>
                <a:spcPts val="0"/>
              </a:spcAft>
              <a:buNone/>
              <a:defRPr b="1"/>
            </a:lvl8pPr>
            <a:lvl9pPr lvl="8">
              <a:spcBef>
                <a:spcPts val="0"/>
              </a:spcBef>
              <a:spcAft>
                <a:spcPts val="0"/>
              </a:spcAft>
              <a:buNone/>
              <a:defRPr b="1"/>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_1">
    <p:bg>
      <p:bgPr>
        <a:blipFill>
          <a:blip r:embed="rId2">
            <a:alphaModFix/>
          </a:blip>
          <a:stretch>
            <a:fillRect/>
          </a:stretch>
        </a:blipFill>
      </p:bgPr>
    </p:bg>
    <p:spTree>
      <p:nvGrpSpPr>
        <p:cNvPr id="251" name="Shape 251"/>
        <p:cNvGrpSpPr/>
        <p:nvPr/>
      </p:nvGrpSpPr>
      <p:grpSpPr>
        <a:xfrm>
          <a:off x="0" y="0"/>
          <a:ext cx="0" cy="0"/>
          <a:chOff x="0" y="0"/>
          <a:chExt cx="0" cy="0"/>
        </a:xfrm>
      </p:grpSpPr>
      <p:sp>
        <p:nvSpPr>
          <p:cNvPr id="252" name="Google Shape;252;p40"/>
          <p:cNvSpPr txBox="1"/>
          <p:nvPr>
            <p:ph type="title"/>
          </p:nvPr>
        </p:nvSpPr>
        <p:spPr>
          <a:xfrm>
            <a:off x="713100" y="2032200"/>
            <a:ext cx="2761500" cy="1079100"/>
          </a:xfrm>
          <a:prstGeom prst="rect">
            <a:avLst/>
          </a:prstGeom>
        </p:spPr>
        <p:txBody>
          <a:bodyPr anchorCtr="0" anchor="t" bIns="91425" lIns="91425" spcFirstLastPara="1" rIns="91425" wrap="square" tIns="91425">
            <a:noAutofit/>
          </a:bodyPr>
          <a:lstStyle>
            <a:lvl1pPr lvl="0">
              <a:spcBef>
                <a:spcPts val="0"/>
              </a:spcBef>
              <a:spcAft>
                <a:spcPts val="0"/>
              </a:spcAft>
              <a:buNone/>
              <a:defRPr b="1"/>
            </a:lvl1pPr>
            <a:lvl2pPr lvl="1">
              <a:spcBef>
                <a:spcPts val="0"/>
              </a:spcBef>
              <a:spcAft>
                <a:spcPts val="0"/>
              </a:spcAft>
              <a:buNone/>
              <a:defRPr b="1"/>
            </a:lvl2pPr>
            <a:lvl3pPr lvl="2">
              <a:spcBef>
                <a:spcPts val="0"/>
              </a:spcBef>
              <a:spcAft>
                <a:spcPts val="0"/>
              </a:spcAft>
              <a:buNone/>
              <a:defRPr b="1"/>
            </a:lvl3pPr>
            <a:lvl4pPr lvl="3">
              <a:spcBef>
                <a:spcPts val="0"/>
              </a:spcBef>
              <a:spcAft>
                <a:spcPts val="0"/>
              </a:spcAft>
              <a:buNone/>
              <a:defRPr b="1"/>
            </a:lvl4pPr>
            <a:lvl5pPr lvl="4">
              <a:spcBef>
                <a:spcPts val="0"/>
              </a:spcBef>
              <a:spcAft>
                <a:spcPts val="0"/>
              </a:spcAft>
              <a:buNone/>
              <a:defRPr b="1"/>
            </a:lvl5pPr>
            <a:lvl6pPr lvl="5">
              <a:spcBef>
                <a:spcPts val="0"/>
              </a:spcBef>
              <a:spcAft>
                <a:spcPts val="0"/>
              </a:spcAft>
              <a:buNone/>
              <a:defRPr b="1"/>
            </a:lvl6pPr>
            <a:lvl7pPr lvl="6">
              <a:spcBef>
                <a:spcPts val="0"/>
              </a:spcBef>
              <a:spcAft>
                <a:spcPts val="0"/>
              </a:spcAft>
              <a:buNone/>
              <a:defRPr b="1"/>
            </a:lvl7pPr>
            <a:lvl8pPr lvl="7">
              <a:spcBef>
                <a:spcPts val="0"/>
              </a:spcBef>
              <a:spcAft>
                <a:spcPts val="0"/>
              </a:spcAft>
              <a:buNone/>
              <a:defRPr b="1"/>
            </a:lvl8pPr>
            <a:lvl9pPr lvl="8">
              <a:spcBef>
                <a:spcPts val="0"/>
              </a:spcBef>
              <a:spcAft>
                <a:spcPts val="0"/>
              </a:spcAft>
              <a:buNone/>
              <a:defRPr b="1"/>
            </a:lvl9pPr>
          </a:lstStyle>
          <a:p/>
        </p:txBody>
      </p:sp>
      <p:sp>
        <p:nvSpPr>
          <p:cNvPr id="253" name="Google Shape;253;p40"/>
          <p:cNvSpPr txBox="1"/>
          <p:nvPr>
            <p:ph idx="1" type="subTitle"/>
          </p:nvPr>
        </p:nvSpPr>
        <p:spPr>
          <a:xfrm>
            <a:off x="4011863" y="948400"/>
            <a:ext cx="1819800" cy="402300"/>
          </a:xfrm>
          <a:prstGeom prst="rect">
            <a:avLst/>
          </a:prstGeom>
        </p:spPr>
        <p:txBody>
          <a:bodyPr anchorCtr="0" anchor="b" bIns="91425" lIns="91425" spcFirstLastPara="1" rIns="91425" wrap="square" tIns="91425">
            <a:noAutofit/>
          </a:bodyPr>
          <a:lstStyle>
            <a:lvl1pPr lvl="0">
              <a:spcBef>
                <a:spcPts val="0"/>
              </a:spcBef>
              <a:spcAft>
                <a:spcPts val="0"/>
              </a:spcAft>
              <a:buNone/>
              <a:defRPr b="1" sz="2000">
                <a:latin typeface="Red Hat Display"/>
                <a:ea typeface="Red Hat Display"/>
                <a:cs typeface="Red Hat Display"/>
                <a:sym typeface="Red Hat Display"/>
              </a:defRPr>
            </a:lvl1pPr>
            <a:lvl2pPr lvl="1">
              <a:spcBef>
                <a:spcPts val="0"/>
              </a:spcBef>
              <a:spcAft>
                <a:spcPts val="0"/>
              </a:spcAft>
              <a:buNone/>
              <a:defRPr sz="2000">
                <a:latin typeface="Red Hat Display"/>
                <a:ea typeface="Red Hat Display"/>
                <a:cs typeface="Red Hat Display"/>
                <a:sym typeface="Red Hat Display"/>
              </a:defRPr>
            </a:lvl2pPr>
            <a:lvl3pPr lvl="2">
              <a:spcBef>
                <a:spcPts val="0"/>
              </a:spcBef>
              <a:spcAft>
                <a:spcPts val="0"/>
              </a:spcAft>
              <a:buNone/>
              <a:defRPr sz="2000">
                <a:latin typeface="Red Hat Display"/>
                <a:ea typeface="Red Hat Display"/>
                <a:cs typeface="Red Hat Display"/>
                <a:sym typeface="Red Hat Display"/>
              </a:defRPr>
            </a:lvl3pPr>
            <a:lvl4pPr lvl="3">
              <a:spcBef>
                <a:spcPts val="0"/>
              </a:spcBef>
              <a:spcAft>
                <a:spcPts val="0"/>
              </a:spcAft>
              <a:buNone/>
              <a:defRPr sz="2000">
                <a:latin typeface="Red Hat Display"/>
                <a:ea typeface="Red Hat Display"/>
                <a:cs typeface="Red Hat Display"/>
                <a:sym typeface="Red Hat Display"/>
              </a:defRPr>
            </a:lvl4pPr>
            <a:lvl5pPr lvl="4">
              <a:spcBef>
                <a:spcPts val="0"/>
              </a:spcBef>
              <a:spcAft>
                <a:spcPts val="0"/>
              </a:spcAft>
              <a:buNone/>
              <a:defRPr sz="2000">
                <a:latin typeface="Red Hat Display"/>
                <a:ea typeface="Red Hat Display"/>
                <a:cs typeface="Red Hat Display"/>
                <a:sym typeface="Red Hat Display"/>
              </a:defRPr>
            </a:lvl5pPr>
            <a:lvl6pPr lvl="5">
              <a:spcBef>
                <a:spcPts val="0"/>
              </a:spcBef>
              <a:spcAft>
                <a:spcPts val="0"/>
              </a:spcAft>
              <a:buNone/>
              <a:defRPr sz="2000">
                <a:latin typeface="Red Hat Display"/>
                <a:ea typeface="Red Hat Display"/>
                <a:cs typeface="Red Hat Display"/>
                <a:sym typeface="Red Hat Display"/>
              </a:defRPr>
            </a:lvl6pPr>
            <a:lvl7pPr lvl="6">
              <a:spcBef>
                <a:spcPts val="0"/>
              </a:spcBef>
              <a:spcAft>
                <a:spcPts val="0"/>
              </a:spcAft>
              <a:buNone/>
              <a:defRPr sz="2000">
                <a:latin typeface="Red Hat Display"/>
                <a:ea typeface="Red Hat Display"/>
                <a:cs typeface="Red Hat Display"/>
                <a:sym typeface="Red Hat Display"/>
              </a:defRPr>
            </a:lvl7pPr>
            <a:lvl8pPr lvl="7">
              <a:spcBef>
                <a:spcPts val="0"/>
              </a:spcBef>
              <a:spcAft>
                <a:spcPts val="0"/>
              </a:spcAft>
              <a:buNone/>
              <a:defRPr sz="2000">
                <a:latin typeface="Red Hat Display"/>
                <a:ea typeface="Red Hat Display"/>
                <a:cs typeface="Red Hat Display"/>
                <a:sym typeface="Red Hat Display"/>
              </a:defRPr>
            </a:lvl8pPr>
            <a:lvl9pPr lvl="8">
              <a:spcBef>
                <a:spcPts val="0"/>
              </a:spcBef>
              <a:spcAft>
                <a:spcPts val="0"/>
              </a:spcAft>
              <a:buNone/>
              <a:defRPr sz="2000">
                <a:latin typeface="Red Hat Display"/>
                <a:ea typeface="Red Hat Display"/>
                <a:cs typeface="Red Hat Display"/>
                <a:sym typeface="Red Hat Display"/>
              </a:defRPr>
            </a:lvl9pPr>
          </a:lstStyle>
          <a:p/>
        </p:txBody>
      </p:sp>
      <p:sp>
        <p:nvSpPr>
          <p:cNvPr id="254" name="Google Shape;254;p40"/>
          <p:cNvSpPr txBox="1"/>
          <p:nvPr>
            <p:ph idx="2" type="subTitle"/>
          </p:nvPr>
        </p:nvSpPr>
        <p:spPr>
          <a:xfrm>
            <a:off x="4011863" y="1320241"/>
            <a:ext cx="1819800" cy="1079100"/>
          </a:xfrm>
          <a:prstGeom prst="rect">
            <a:avLst/>
          </a:prstGeom>
        </p:spPr>
        <p:txBody>
          <a:bodyPr anchorCtr="0" anchor="t" bIns="91425" lIns="91425" spcFirstLastPara="1" rIns="91425" wrap="square" tIns="91425">
            <a:noAutofit/>
          </a:bodyPr>
          <a:lstStyle>
            <a:lvl1pPr lvl="0">
              <a:spcBef>
                <a:spcPts val="0"/>
              </a:spcBef>
              <a:spcAft>
                <a:spcPts val="0"/>
              </a:spcAft>
              <a:buNone/>
              <a:defRPr sz="1400"/>
            </a:lvl1pPr>
            <a:lvl2pPr lvl="1">
              <a:spcBef>
                <a:spcPts val="0"/>
              </a:spcBef>
              <a:spcAft>
                <a:spcPts val="0"/>
              </a:spcAft>
              <a:buNone/>
              <a:defRPr b="1" sz="1400"/>
            </a:lvl2pPr>
            <a:lvl3pPr lvl="2">
              <a:spcBef>
                <a:spcPts val="0"/>
              </a:spcBef>
              <a:spcAft>
                <a:spcPts val="0"/>
              </a:spcAft>
              <a:buNone/>
              <a:defRPr b="1" sz="1400"/>
            </a:lvl3pPr>
            <a:lvl4pPr lvl="3">
              <a:spcBef>
                <a:spcPts val="0"/>
              </a:spcBef>
              <a:spcAft>
                <a:spcPts val="0"/>
              </a:spcAft>
              <a:buNone/>
              <a:defRPr b="1" sz="1400"/>
            </a:lvl4pPr>
            <a:lvl5pPr lvl="4">
              <a:spcBef>
                <a:spcPts val="0"/>
              </a:spcBef>
              <a:spcAft>
                <a:spcPts val="0"/>
              </a:spcAft>
              <a:buNone/>
              <a:defRPr b="1" sz="1400"/>
            </a:lvl5pPr>
            <a:lvl6pPr lvl="5">
              <a:spcBef>
                <a:spcPts val="0"/>
              </a:spcBef>
              <a:spcAft>
                <a:spcPts val="0"/>
              </a:spcAft>
              <a:buNone/>
              <a:defRPr b="1" sz="1400"/>
            </a:lvl6pPr>
            <a:lvl7pPr lvl="6">
              <a:spcBef>
                <a:spcPts val="0"/>
              </a:spcBef>
              <a:spcAft>
                <a:spcPts val="0"/>
              </a:spcAft>
              <a:buNone/>
              <a:defRPr b="1" sz="1400"/>
            </a:lvl7pPr>
            <a:lvl8pPr lvl="7">
              <a:spcBef>
                <a:spcPts val="0"/>
              </a:spcBef>
              <a:spcAft>
                <a:spcPts val="0"/>
              </a:spcAft>
              <a:buNone/>
              <a:defRPr b="1" sz="1400"/>
            </a:lvl8pPr>
            <a:lvl9pPr lvl="8">
              <a:spcBef>
                <a:spcPts val="0"/>
              </a:spcBef>
              <a:spcAft>
                <a:spcPts val="0"/>
              </a:spcAft>
              <a:buNone/>
              <a:defRPr b="1" sz="1400"/>
            </a:lvl9pPr>
          </a:lstStyle>
          <a:p/>
        </p:txBody>
      </p:sp>
      <p:sp>
        <p:nvSpPr>
          <p:cNvPr id="255" name="Google Shape;255;p40"/>
          <p:cNvSpPr txBox="1"/>
          <p:nvPr>
            <p:ph idx="3" type="subTitle"/>
          </p:nvPr>
        </p:nvSpPr>
        <p:spPr>
          <a:xfrm>
            <a:off x="6531900" y="948400"/>
            <a:ext cx="1819800" cy="402300"/>
          </a:xfrm>
          <a:prstGeom prst="rect">
            <a:avLst/>
          </a:prstGeom>
        </p:spPr>
        <p:txBody>
          <a:bodyPr anchorCtr="0" anchor="b" bIns="91425" lIns="91425" spcFirstLastPara="1" rIns="91425" wrap="square" tIns="91425">
            <a:noAutofit/>
          </a:bodyPr>
          <a:lstStyle>
            <a:lvl1pPr lvl="0">
              <a:spcBef>
                <a:spcPts val="0"/>
              </a:spcBef>
              <a:spcAft>
                <a:spcPts val="0"/>
              </a:spcAft>
              <a:buNone/>
              <a:defRPr b="1" sz="2000">
                <a:latin typeface="Red Hat Display"/>
                <a:ea typeface="Red Hat Display"/>
                <a:cs typeface="Red Hat Display"/>
                <a:sym typeface="Red Hat Display"/>
              </a:defRPr>
            </a:lvl1pPr>
            <a:lvl2pPr lvl="1">
              <a:spcBef>
                <a:spcPts val="0"/>
              </a:spcBef>
              <a:spcAft>
                <a:spcPts val="0"/>
              </a:spcAft>
              <a:buNone/>
              <a:defRPr sz="2000">
                <a:latin typeface="Red Hat Display"/>
                <a:ea typeface="Red Hat Display"/>
                <a:cs typeface="Red Hat Display"/>
                <a:sym typeface="Red Hat Display"/>
              </a:defRPr>
            </a:lvl2pPr>
            <a:lvl3pPr lvl="2">
              <a:spcBef>
                <a:spcPts val="0"/>
              </a:spcBef>
              <a:spcAft>
                <a:spcPts val="0"/>
              </a:spcAft>
              <a:buNone/>
              <a:defRPr sz="2000">
                <a:latin typeface="Red Hat Display"/>
                <a:ea typeface="Red Hat Display"/>
                <a:cs typeface="Red Hat Display"/>
                <a:sym typeface="Red Hat Display"/>
              </a:defRPr>
            </a:lvl3pPr>
            <a:lvl4pPr lvl="3">
              <a:spcBef>
                <a:spcPts val="0"/>
              </a:spcBef>
              <a:spcAft>
                <a:spcPts val="0"/>
              </a:spcAft>
              <a:buNone/>
              <a:defRPr sz="2000">
                <a:latin typeface="Red Hat Display"/>
                <a:ea typeface="Red Hat Display"/>
                <a:cs typeface="Red Hat Display"/>
                <a:sym typeface="Red Hat Display"/>
              </a:defRPr>
            </a:lvl4pPr>
            <a:lvl5pPr lvl="4">
              <a:spcBef>
                <a:spcPts val="0"/>
              </a:spcBef>
              <a:spcAft>
                <a:spcPts val="0"/>
              </a:spcAft>
              <a:buNone/>
              <a:defRPr sz="2000">
                <a:latin typeface="Red Hat Display"/>
                <a:ea typeface="Red Hat Display"/>
                <a:cs typeface="Red Hat Display"/>
                <a:sym typeface="Red Hat Display"/>
              </a:defRPr>
            </a:lvl5pPr>
            <a:lvl6pPr lvl="5">
              <a:spcBef>
                <a:spcPts val="0"/>
              </a:spcBef>
              <a:spcAft>
                <a:spcPts val="0"/>
              </a:spcAft>
              <a:buNone/>
              <a:defRPr sz="2000">
                <a:latin typeface="Red Hat Display"/>
                <a:ea typeface="Red Hat Display"/>
                <a:cs typeface="Red Hat Display"/>
                <a:sym typeface="Red Hat Display"/>
              </a:defRPr>
            </a:lvl6pPr>
            <a:lvl7pPr lvl="6">
              <a:spcBef>
                <a:spcPts val="0"/>
              </a:spcBef>
              <a:spcAft>
                <a:spcPts val="0"/>
              </a:spcAft>
              <a:buNone/>
              <a:defRPr sz="2000">
                <a:latin typeface="Red Hat Display"/>
                <a:ea typeface="Red Hat Display"/>
                <a:cs typeface="Red Hat Display"/>
                <a:sym typeface="Red Hat Display"/>
              </a:defRPr>
            </a:lvl7pPr>
            <a:lvl8pPr lvl="7">
              <a:spcBef>
                <a:spcPts val="0"/>
              </a:spcBef>
              <a:spcAft>
                <a:spcPts val="0"/>
              </a:spcAft>
              <a:buNone/>
              <a:defRPr sz="2000">
                <a:latin typeface="Red Hat Display"/>
                <a:ea typeface="Red Hat Display"/>
                <a:cs typeface="Red Hat Display"/>
                <a:sym typeface="Red Hat Display"/>
              </a:defRPr>
            </a:lvl8pPr>
            <a:lvl9pPr lvl="8">
              <a:spcBef>
                <a:spcPts val="0"/>
              </a:spcBef>
              <a:spcAft>
                <a:spcPts val="0"/>
              </a:spcAft>
              <a:buNone/>
              <a:defRPr sz="2000">
                <a:latin typeface="Red Hat Display"/>
                <a:ea typeface="Red Hat Display"/>
                <a:cs typeface="Red Hat Display"/>
                <a:sym typeface="Red Hat Display"/>
              </a:defRPr>
            </a:lvl9pPr>
          </a:lstStyle>
          <a:p/>
        </p:txBody>
      </p:sp>
      <p:sp>
        <p:nvSpPr>
          <p:cNvPr id="256" name="Google Shape;256;p40"/>
          <p:cNvSpPr txBox="1"/>
          <p:nvPr>
            <p:ph idx="4" type="subTitle"/>
          </p:nvPr>
        </p:nvSpPr>
        <p:spPr>
          <a:xfrm>
            <a:off x="6531900" y="1320241"/>
            <a:ext cx="1819800" cy="1079100"/>
          </a:xfrm>
          <a:prstGeom prst="rect">
            <a:avLst/>
          </a:prstGeom>
        </p:spPr>
        <p:txBody>
          <a:bodyPr anchorCtr="0" anchor="t" bIns="91425" lIns="91425" spcFirstLastPara="1" rIns="91425" wrap="square" tIns="91425">
            <a:noAutofit/>
          </a:bodyPr>
          <a:lstStyle>
            <a:lvl1pPr lvl="0">
              <a:spcBef>
                <a:spcPts val="0"/>
              </a:spcBef>
              <a:spcAft>
                <a:spcPts val="0"/>
              </a:spcAft>
              <a:buNone/>
              <a:defRPr sz="1400"/>
            </a:lvl1pPr>
            <a:lvl2pPr lvl="1">
              <a:spcBef>
                <a:spcPts val="0"/>
              </a:spcBef>
              <a:spcAft>
                <a:spcPts val="0"/>
              </a:spcAft>
              <a:buNone/>
              <a:defRPr b="1" sz="1400"/>
            </a:lvl2pPr>
            <a:lvl3pPr lvl="2">
              <a:spcBef>
                <a:spcPts val="0"/>
              </a:spcBef>
              <a:spcAft>
                <a:spcPts val="0"/>
              </a:spcAft>
              <a:buNone/>
              <a:defRPr b="1" sz="1400"/>
            </a:lvl3pPr>
            <a:lvl4pPr lvl="3">
              <a:spcBef>
                <a:spcPts val="0"/>
              </a:spcBef>
              <a:spcAft>
                <a:spcPts val="0"/>
              </a:spcAft>
              <a:buNone/>
              <a:defRPr b="1" sz="1400"/>
            </a:lvl4pPr>
            <a:lvl5pPr lvl="4">
              <a:spcBef>
                <a:spcPts val="0"/>
              </a:spcBef>
              <a:spcAft>
                <a:spcPts val="0"/>
              </a:spcAft>
              <a:buNone/>
              <a:defRPr b="1" sz="1400"/>
            </a:lvl5pPr>
            <a:lvl6pPr lvl="5">
              <a:spcBef>
                <a:spcPts val="0"/>
              </a:spcBef>
              <a:spcAft>
                <a:spcPts val="0"/>
              </a:spcAft>
              <a:buNone/>
              <a:defRPr b="1" sz="1400"/>
            </a:lvl6pPr>
            <a:lvl7pPr lvl="6">
              <a:spcBef>
                <a:spcPts val="0"/>
              </a:spcBef>
              <a:spcAft>
                <a:spcPts val="0"/>
              </a:spcAft>
              <a:buNone/>
              <a:defRPr b="1" sz="1400"/>
            </a:lvl7pPr>
            <a:lvl8pPr lvl="7">
              <a:spcBef>
                <a:spcPts val="0"/>
              </a:spcBef>
              <a:spcAft>
                <a:spcPts val="0"/>
              </a:spcAft>
              <a:buNone/>
              <a:defRPr b="1" sz="1400"/>
            </a:lvl8pPr>
            <a:lvl9pPr lvl="8">
              <a:spcBef>
                <a:spcPts val="0"/>
              </a:spcBef>
              <a:spcAft>
                <a:spcPts val="0"/>
              </a:spcAft>
              <a:buNone/>
              <a:defRPr b="1" sz="1400"/>
            </a:lvl9pPr>
          </a:lstStyle>
          <a:p/>
        </p:txBody>
      </p:sp>
      <p:sp>
        <p:nvSpPr>
          <p:cNvPr id="257" name="Google Shape;257;p40"/>
          <p:cNvSpPr txBox="1"/>
          <p:nvPr>
            <p:ph idx="5" type="subTitle"/>
          </p:nvPr>
        </p:nvSpPr>
        <p:spPr>
          <a:xfrm>
            <a:off x="4011863" y="2831625"/>
            <a:ext cx="1819800" cy="402300"/>
          </a:xfrm>
          <a:prstGeom prst="rect">
            <a:avLst/>
          </a:prstGeom>
        </p:spPr>
        <p:txBody>
          <a:bodyPr anchorCtr="0" anchor="b" bIns="91425" lIns="91425" spcFirstLastPara="1" rIns="91425" wrap="square" tIns="91425">
            <a:noAutofit/>
          </a:bodyPr>
          <a:lstStyle>
            <a:lvl1pPr lvl="0">
              <a:spcBef>
                <a:spcPts val="0"/>
              </a:spcBef>
              <a:spcAft>
                <a:spcPts val="0"/>
              </a:spcAft>
              <a:buNone/>
              <a:defRPr b="1" sz="2000">
                <a:latin typeface="Red Hat Display"/>
                <a:ea typeface="Red Hat Display"/>
                <a:cs typeface="Red Hat Display"/>
                <a:sym typeface="Red Hat Display"/>
              </a:defRPr>
            </a:lvl1pPr>
            <a:lvl2pPr lvl="1">
              <a:spcBef>
                <a:spcPts val="0"/>
              </a:spcBef>
              <a:spcAft>
                <a:spcPts val="0"/>
              </a:spcAft>
              <a:buNone/>
              <a:defRPr sz="2000">
                <a:latin typeface="Red Hat Display"/>
                <a:ea typeface="Red Hat Display"/>
                <a:cs typeface="Red Hat Display"/>
                <a:sym typeface="Red Hat Display"/>
              </a:defRPr>
            </a:lvl2pPr>
            <a:lvl3pPr lvl="2">
              <a:spcBef>
                <a:spcPts val="0"/>
              </a:spcBef>
              <a:spcAft>
                <a:spcPts val="0"/>
              </a:spcAft>
              <a:buNone/>
              <a:defRPr sz="2000">
                <a:latin typeface="Red Hat Display"/>
                <a:ea typeface="Red Hat Display"/>
                <a:cs typeface="Red Hat Display"/>
                <a:sym typeface="Red Hat Display"/>
              </a:defRPr>
            </a:lvl3pPr>
            <a:lvl4pPr lvl="3">
              <a:spcBef>
                <a:spcPts val="0"/>
              </a:spcBef>
              <a:spcAft>
                <a:spcPts val="0"/>
              </a:spcAft>
              <a:buNone/>
              <a:defRPr sz="2000">
                <a:latin typeface="Red Hat Display"/>
                <a:ea typeface="Red Hat Display"/>
                <a:cs typeface="Red Hat Display"/>
                <a:sym typeface="Red Hat Display"/>
              </a:defRPr>
            </a:lvl4pPr>
            <a:lvl5pPr lvl="4">
              <a:spcBef>
                <a:spcPts val="0"/>
              </a:spcBef>
              <a:spcAft>
                <a:spcPts val="0"/>
              </a:spcAft>
              <a:buNone/>
              <a:defRPr sz="2000">
                <a:latin typeface="Red Hat Display"/>
                <a:ea typeface="Red Hat Display"/>
                <a:cs typeface="Red Hat Display"/>
                <a:sym typeface="Red Hat Display"/>
              </a:defRPr>
            </a:lvl5pPr>
            <a:lvl6pPr lvl="5">
              <a:spcBef>
                <a:spcPts val="0"/>
              </a:spcBef>
              <a:spcAft>
                <a:spcPts val="0"/>
              </a:spcAft>
              <a:buNone/>
              <a:defRPr sz="2000">
                <a:latin typeface="Red Hat Display"/>
                <a:ea typeface="Red Hat Display"/>
                <a:cs typeface="Red Hat Display"/>
                <a:sym typeface="Red Hat Display"/>
              </a:defRPr>
            </a:lvl6pPr>
            <a:lvl7pPr lvl="6">
              <a:spcBef>
                <a:spcPts val="0"/>
              </a:spcBef>
              <a:spcAft>
                <a:spcPts val="0"/>
              </a:spcAft>
              <a:buNone/>
              <a:defRPr sz="2000">
                <a:latin typeface="Red Hat Display"/>
                <a:ea typeface="Red Hat Display"/>
                <a:cs typeface="Red Hat Display"/>
                <a:sym typeface="Red Hat Display"/>
              </a:defRPr>
            </a:lvl7pPr>
            <a:lvl8pPr lvl="7">
              <a:spcBef>
                <a:spcPts val="0"/>
              </a:spcBef>
              <a:spcAft>
                <a:spcPts val="0"/>
              </a:spcAft>
              <a:buNone/>
              <a:defRPr sz="2000">
                <a:latin typeface="Red Hat Display"/>
                <a:ea typeface="Red Hat Display"/>
                <a:cs typeface="Red Hat Display"/>
                <a:sym typeface="Red Hat Display"/>
              </a:defRPr>
            </a:lvl8pPr>
            <a:lvl9pPr lvl="8">
              <a:spcBef>
                <a:spcPts val="0"/>
              </a:spcBef>
              <a:spcAft>
                <a:spcPts val="0"/>
              </a:spcAft>
              <a:buNone/>
              <a:defRPr sz="2000">
                <a:latin typeface="Red Hat Display"/>
                <a:ea typeface="Red Hat Display"/>
                <a:cs typeface="Red Hat Display"/>
                <a:sym typeface="Red Hat Display"/>
              </a:defRPr>
            </a:lvl9pPr>
          </a:lstStyle>
          <a:p/>
        </p:txBody>
      </p:sp>
      <p:sp>
        <p:nvSpPr>
          <p:cNvPr id="258" name="Google Shape;258;p40"/>
          <p:cNvSpPr txBox="1"/>
          <p:nvPr>
            <p:ph idx="6" type="subTitle"/>
          </p:nvPr>
        </p:nvSpPr>
        <p:spPr>
          <a:xfrm>
            <a:off x="4011863" y="3203462"/>
            <a:ext cx="1819800" cy="1079100"/>
          </a:xfrm>
          <a:prstGeom prst="rect">
            <a:avLst/>
          </a:prstGeom>
        </p:spPr>
        <p:txBody>
          <a:bodyPr anchorCtr="0" anchor="t" bIns="91425" lIns="91425" spcFirstLastPara="1" rIns="91425" wrap="square" tIns="91425">
            <a:noAutofit/>
          </a:bodyPr>
          <a:lstStyle>
            <a:lvl1pPr lvl="0">
              <a:spcBef>
                <a:spcPts val="0"/>
              </a:spcBef>
              <a:spcAft>
                <a:spcPts val="0"/>
              </a:spcAft>
              <a:buNone/>
              <a:defRPr sz="1400"/>
            </a:lvl1pPr>
            <a:lvl2pPr lvl="1">
              <a:spcBef>
                <a:spcPts val="0"/>
              </a:spcBef>
              <a:spcAft>
                <a:spcPts val="0"/>
              </a:spcAft>
              <a:buNone/>
              <a:defRPr b="1" sz="1400"/>
            </a:lvl2pPr>
            <a:lvl3pPr lvl="2">
              <a:spcBef>
                <a:spcPts val="0"/>
              </a:spcBef>
              <a:spcAft>
                <a:spcPts val="0"/>
              </a:spcAft>
              <a:buNone/>
              <a:defRPr b="1" sz="1400"/>
            </a:lvl3pPr>
            <a:lvl4pPr lvl="3">
              <a:spcBef>
                <a:spcPts val="0"/>
              </a:spcBef>
              <a:spcAft>
                <a:spcPts val="0"/>
              </a:spcAft>
              <a:buNone/>
              <a:defRPr b="1" sz="1400"/>
            </a:lvl4pPr>
            <a:lvl5pPr lvl="4">
              <a:spcBef>
                <a:spcPts val="0"/>
              </a:spcBef>
              <a:spcAft>
                <a:spcPts val="0"/>
              </a:spcAft>
              <a:buNone/>
              <a:defRPr b="1" sz="1400"/>
            </a:lvl5pPr>
            <a:lvl6pPr lvl="5">
              <a:spcBef>
                <a:spcPts val="0"/>
              </a:spcBef>
              <a:spcAft>
                <a:spcPts val="0"/>
              </a:spcAft>
              <a:buNone/>
              <a:defRPr b="1" sz="1400"/>
            </a:lvl6pPr>
            <a:lvl7pPr lvl="6">
              <a:spcBef>
                <a:spcPts val="0"/>
              </a:spcBef>
              <a:spcAft>
                <a:spcPts val="0"/>
              </a:spcAft>
              <a:buNone/>
              <a:defRPr b="1" sz="1400"/>
            </a:lvl7pPr>
            <a:lvl8pPr lvl="7">
              <a:spcBef>
                <a:spcPts val="0"/>
              </a:spcBef>
              <a:spcAft>
                <a:spcPts val="0"/>
              </a:spcAft>
              <a:buNone/>
              <a:defRPr b="1" sz="1400"/>
            </a:lvl8pPr>
            <a:lvl9pPr lvl="8">
              <a:spcBef>
                <a:spcPts val="0"/>
              </a:spcBef>
              <a:spcAft>
                <a:spcPts val="0"/>
              </a:spcAft>
              <a:buNone/>
              <a:defRPr b="1" sz="1400"/>
            </a:lvl9pPr>
          </a:lstStyle>
          <a:p/>
        </p:txBody>
      </p:sp>
      <p:sp>
        <p:nvSpPr>
          <p:cNvPr id="259" name="Google Shape;259;p40"/>
          <p:cNvSpPr txBox="1"/>
          <p:nvPr>
            <p:ph idx="7" type="subTitle"/>
          </p:nvPr>
        </p:nvSpPr>
        <p:spPr>
          <a:xfrm>
            <a:off x="6531900" y="2831625"/>
            <a:ext cx="1819800" cy="402300"/>
          </a:xfrm>
          <a:prstGeom prst="rect">
            <a:avLst/>
          </a:prstGeom>
        </p:spPr>
        <p:txBody>
          <a:bodyPr anchorCtr="0" anchor="b" bIns="91425" lIns="91425" spcFirstLastPara="1" rIns="91425" wrap="square" tIns="91425">
            <a:noAutofit/>
          </a:bodyPr>
          <a:lstStyle>
            <a:lvl1pPr lvl="0">
              <a:spcBef>
                <a:spcPts val="0"/>
              </a:spcBef>
              <a:spcAft>
                <a:spcPts val="0"/>
              </a:spcAft>
              <a:buNone/>
              <a:defRPr b="1" sz="2000">
                <a:latin typeface="Red Hat Display"/>
                <a:ea typeface="Red Hat Display"/>
                <a:cs typeface="Red Hat Display"/>
                <a:sym typeface="Red Hat Display"/>
              </a:defRPr>
            </a:lvl1pPr>
            <a:lvl2pPr lvl="1">
              <a:spcBef>
                <a:spcPts val="0"/>
              </a:spcBef>
              <a:spcAft>
                <a:spcPts val="0"/>
              </a:spcAft>
              <a:buNone/>
              <a:defRPr sz="2000">
                <a:latin typeface="Red Hat Display"/>
                <a:ea typeface="Red Hat Display"/>
                <a:cs typeface="Red Hat Display"/>
                <a:sym typeface="Red Hat Display"/>
              </a:defRPr>
            </a:lvl2pPr>
            <a:lvl3pPr lvl="2">
              <a:spcBef>
                <a:spcPts val="0"/>
              </a:spcBef>
              <a:spcAft>
                <a:spcPts val="0"/>
              </a:spcAft>
              <a:buNone/>
              <a:defRPr sz="2000">
                <a:latin typeface="Red Hat Display"/>
                <a:ea typeface="Red Hat Display"/>
                <a:cs typeface="Red Hat Display"/>
                <a:sym typeface="Red Hat Display"/>
              </a:defRPr>
            </a:lvl3pPr>
            <a:lvl4pPr lvl="3">
              <a:spcBef>
                <a:spcPts val="0"/>
              </a:spcBef>
              <a:spcAft>
                <a:spcPts val="0"/>
              </a:spcAft>
              <a:buNone/>
              <a:defRPr sz="2000">
                <a:latin typeface="Red Hat Display"/>
                <a:ea typeface="Red Hat Display"/>
                <a:cs typeface="Red Hat Display"/>
                <a:sym typeface="Red Hat Display"/>
              </a:defRPr>
            </a:lvl4pPr>
            <a:lvl5pPr lvl="4">
              <a:spcBef>
                <a:spcPts val="0"/>
              </a:spcBef>
              <a:spcAft>
                <a:spcPts val="0"/>
              </a:spcAft>
              <a:buNone/>
              <a:defRPr sz="2000">
                <a:latin typeface="Red Hat Display"/>
                <a:ea typeface="Red Hat Display"/>
                <a:cs typeface="Red Hat Display"/>
                <a:sym typeface="Red Hat Display"/>
              </a:defRPr>
            </a:lvl5pPr>
            <a:lvl6pPr lvl="5">
              <a:spcBef>
                <a:spcPts val="0"/>
              </a:spcBef>
              <a:spcAft>
                <a:spcPts val="0"/>
              </a:spcAft>
              <a:buNone/>
              <a:defRPr sz="2000">
                <a:latin typeface="Red Hat Display"/>
                <a:ea typeface="Red Hat Display"/>
                <a:cs typeface="Red Hat Display"/>
                <a:sym typeface="Red Hat Display"/>
              </a:defRPr>
            </a:lvl6pPr>
            <a:lvl7pPr lvl="6">
              <a:spcBef>
                <a:spcPts val="0"/>
              </a:spcBef>
              <a:spcAft>
                <a:spcPts val="0"/>
              </a:spcAft>
              <a:buNone/>
              <a:defRPr sz="2000">
                <a:latin typeface="Red Hat Display"/>
                <a:ea typeface="Red Hat Display"/>
                <a:cs typeface="Red Hat Display"/>
                <a:sym typeface="Red Hat Display"/>
              </a:defRPr>
            </a:lvl7pPr>
            <a:lvl8pPr lvl="7">
              <a:spcBef>
                <a:spcPts val="0"/>
              </a:spcBef>
              <a:spcAft>
                <a:spcPts val="0"/>
              </a:spcAft>
              <a:buNone/>
              <a:defRPr sz="2000">
                <a:latin typeface="Red Hat Display"/>
                <a:ea typeface="Red Hat Display"/>
                <a:cs typeface="Red Hat Display"/>
                <a:sym typeface="Red Hat Display"/>
              </a:defRPr>
            </a:lvl8pPr>
            <a:lvl9pPr lvl="8">
              <a:spcBef>
                <a:spcPts val="0"/>
              </a:spcBef>
              <a:spcAft>
                <a:spcPts val="0"/>
              </a:spcAft>
              <a:buNone/>
              <a:defRPr sz="2000">
                <a:latin typeface="Red Hat Display"/>
                <a:ea typeface="Red Hat Display"/>
                <a:cs typeface="Red Hat Display"/>
                <a:sym typeface="Red Hat Display"/>
              </a:defRPr>
            </a:lvl9pPr>
          </a:lstStyle>
          <a:p/>
        </p:txBody>
      </p:sp>
      <p:sp>
        <p:nvSpPr>
          <p:cNvPr id="260" name="Google Shape;260;p40"/>
          <p:cNvSpPr txBox="1"/>
          <p:nvPr>
            <p:ph idx="8" type="subTitle"/>
          </p:nvPr>
        </p:nvSpPr>
        <p:spPr>
          <a:xfrm>
            <a:off x="6531900" y="3203462"/>
            <a:ext cx="1819800" cy="1079100"/>
          </a:xfrm>
          <a:prstGeom prst="rect">
            <a:avLst/>
          </a:prstGeom>
        </p:spPr>
        <p:txBody>
          <a:bodyPr anchorCtr="0" anchor="t" bIns="91425" lIns="91425" spcFirstLastPara="1" rIns="91425" wrap="square" tIns="91425">
            <a:noAutofit/>
          </a:bodyPr>
          <a:lstStyle>
            <a:lvl1pPr lvl="0">
              <a:spcBef>
                <a:spcPts val="0"/>
              </a:spcBef>
              <a:spcAft>
                <a:spcPts val="0"/>
              </a:spcAft>
              <a:buNone/>
              <a:defRPr sz="1400"/>
            </a:lvl1pPr>
            <a:lvl2pPr lvl="1">
              <a:spcBef>
                <a:spcPts val="0"/>
              </a:spcBef>
              <a:spcAft>
                <a:spcPts val="0"/>
              </a:spcAft>
              <a:buNone/>
              <a:defRPr b="1" sz="1400"/>
            </a:lvl2pPr>
            <a:lvl3pPr lvl="2">
              <a:spcBef>
                <a:spcPts val="0"/>
              </a:spcBef>
              <a:spcAft>
                <a:spcPts val="0"/>
              </a:spcAft>
              <a:buNone/>
              <a:defRPr b="1" sz="1400"/>
            </a:lvl3pPr>
            <a:lvl4pPr lvl="3">
              <a:spcBef>
                <a:spcPts val="0"/>
              </a:spcBef>
              <a:spcAft>
                <a:spcPts val="0"/>
              </a:spcAft>
              <a:buNone/>
              <a:defRPr b="1" sz="1400"/>
            </a:lvl4pPr>
            <a:lvl5pPr lvl="4">
              <a:spcBef>
                <a:spcPts val="0"/>
              </a:spcBef>
              <a:spcAft>
                <a:spcPts val="0"/>
              </a:spcAft>
              <a:buNone/>
              <a:defRPr b="1" sz="1400"/>
            </a:lvl5pPr>
            <a:lvl6pPr lvl="5">
              <a:spcBef>
                <a:spcPts val="0"/>
              </a:spcBef>
              <a:spcAft>
                <a:spcPts val="0"/>
              </a:spcAft>
              <a:buNone/>
              <a:defRPr b="1" sz="1400"/>
            </a:lvl6pPr>
            <a:lvl7pPr lvl="6">
              <a:spcBef>
                <a:spcPts val="0"/>
              </a:spcBef>
              <a:spcAft>
                <a:spcPts val="0"/>
              </a:spcAft>
              <a:buNone/>
              <a:defRPr b="1" sz="1400"/>
            </a:lvl7pPr>
            <a:lvl8pPr lvl="7">
              <a:spcBef>
                <a:spcPts val="0"/>
              </a:spcBef>
              <a:spcAft>
                <a:spcPts val="0"/>
              </a:spcAft>
              <a:buNone/>
              <a:defRPr b="1" sz="1400"/>
            </a:lvl8pPr>
            <a:lvl9pPr lvl="8">
              <a:spcBef>
                <a:spcPts val="0"/>
              </a:spcBef>
              <a:spcAft>
                <a:spcPts val="0"/>
              </a:spcAft>
              <a:buNone/>
              <a:defRPr b="1" sz="14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2_1_2">
    <p:bg>
      <p:bgPr>
        <a:blipFill>
          <a:blip r:embed="rId2">
            <a:alphaModFix/>
          </a:blip>
          <a:stretch>
            <a:fillRect/>
          </a:stretch>
        </a:blipFill>
      </p:bgPr>
    </p:bg>
    <p:spTree>
      <p:nvGrpSpPr>
        <p:cNvPr id="261" name="Shape 261"/>
        <p:cNvGrpSpPr/>
        <p:nvPr/>
      </p:nvGrpSpPr>
      <p:grpSpPr>
        <a:xfrm>
          <a:off x="0" y="0"/>
          <a:ext cx="0" cy="0"/>
          <a:chOff x="0" y="0"/>
          <a:chExt cx="0" cy="0"/>
        </a:xfrm>
      </p:grpSpPr>
      <p:sp>
        <p:nvSpPr>
          <p:cNvPr id="262" name="Google Shape;262;p41"/>
          <p:cNvSpPr txBox="1"/>
          <p:nvPr>
            <p:ph idx="1" type="subTitle"/>
          </p:nvPr>
        </p:nvSpPr>
        <p:spPr>
          <a:xfrm>
            <a:off x="1386100" y="3218100"/>
            <a:ext cx="2716800" cy="420600"/>
          </a:xfrm>
          <a:prstGeom prst="rect">
            <a:avLst/>
          </a:prstGeom>
        </p:spPr>
        <p:txBody>
          <a:bodyPr anchorCtr="0" anchor="b" bIns="91425" lIns="91425" spcFirstLastPara="1" rIns="91425" wrap="square" tIns="91425">
            <a:noAutofit/>
          </a:bodyPr>
          <a:lstStyle>
            <a:lvl1pPr lvl="0" algn="ctr">
              <a:spcBef>
                <a:spcPts val="0"/>
              </a:spcBef>
              <a:spcAft>
                <a:spcPts val="0"/>
              </a:spcAft>
              <a:buNone/>
              <a:defRPr b="1" sz="2000">
                <a:latin typeface="Red Hat Display"/>
                <a:ea typeface="Red Hat Display"/>
                <a:cs typeface="Red Hat Display"/>
                <a:sym typeface="Red Hat Display"/>
              </a:defRPr>
            </a:lvl1pPr>
            <a:lvl2pPr lvl="1" algn="ctr">
              <a:spcBef>
                <a:spcPts val="0"/>
              </a:spcBef>
              <a:spcAft>
                <a:spcPts val="0"/>
              </a:spcAft>
              <a:buNone/>
              <a:defRPr sz="2000">
                <a:latin typeface="Red Hat Display"/>
                <a:ea typeface="Red Hat Display"/>
                <a:cs typeface="Red Hat Display"/>
                <a:sym typeface="Red Hat Display"/>
              </a:defRPr>
            </a:lvl2pPr>
            <a:lvl3pPr lvl="2" algn="ctr">
              <a:spcBef>
                <a:spcPts val="0"/>
              </a:spcBef>
              <a:spcAft>
                <a:spcPts val="0"/>
              </a:spcAft>
              <a:buNone/>
              <a:defRPr sz="2000">
                <a:latin typeface="Red Hat Display"/>
                <a:ea typeface="Red Hat Display"/>
                <a:cs typeface="Red Hat Display"/>
                <a:sym typeface="Red Hat Display"/>
              </a:defRPr>
            </a:lvl3pPr>
            <a:lvl4pPr lvl="3" algn="ctr">
              <a:spcBef>
                <a:spcPts val="0"/>
              </a:spcBef>
              <a:spcAft>
                <a:spcPts val="0"/>
              </a:spcAft>
              <a:buNone/>
              <a:defRPr sz="2000">
                <a:latin typeface="Red Hat Display"/>
                <a:ea typeface="Red Hat Display"/>
                <a:cs typeface="Red Hat Display"/>
                <a:sym typeface="Red Hat Display"/>
              </a:defRPr>
            </a:lvl4pPr>
            <a:lvl5pPr lvl="4" algn="ctr">
              <a:spcBef>
                <a:spcPts val="0"/>
              </a:spcBef>
              <a:spcAft>
                <a:spcPts val="0"/>
              </a:spcAft>
              <a:buNone/>
              <a:defRPr sz="2000">
                <a:latin typeface="Red Hat Display"/>
                <a:ea typeface="Red Hat Display"/>
                <a:cs typeface="Red Hat Display"/>
                <a:sym typeface="Red Hat Display"/>
              </a:defRPr>
            </a:lvl5pPr>
            <a:lvl6pPr lvl="5" algn="ctr">
              <a:spcBef>
                <a:spcPts val="0"/>
              </a:spcBef>
              <a:spcAft>
                <a:spcPts val="0"/>
              </a:spcAft>
              <a:buNone/>
              <a:defRPr sz="2000">
                <a:latin typeface="Red Hat Display"/>
                <a:ea typeface="Red Hat Display"/>
                <a:cs typeface="Red Hat Display"/>
                <a:sym typeface="Red Hat Display"/>
              </a:defRPr>
            </a:lvl6pPr>
            <a:lvl7pPr lvl="6" algn="ctr">
              <a:spcBef>
                <a:spcPts val="0"/>
              </a:spcBef>
              <a:spcAft>
                <a:spcPts val="0"/>
              </a:spcAft>
              <a:buNone/>
              <a:defRPr sz="2000">
                <a:latin typeface="Red Hat Display"/>
                <a:ea typeface="Red Hat Display"/>
                <a:cs typeface="Red Hat Display"/>
                <a:sym typeface="Red Hat Display"/>
              </a:defRPr>
            </a:lvl7pPr>
            <a:lvl8pPr lvl="7" algn="ctr">
              <a:spcBef>
                <a:spcPts val="0"/>
              </a:spcBef>
              <a:spcAft>
                <a:spcPts val="0"/>
              </a:spcAft>
              <a:buNone/>
              <a:defRPr sz="2000">
                <a:latin typeface="Red Hat Display"/>
                <a:ea typeface="Red Hat Display"/>
                <a:cs typeface="Red Hat Display"/>
                <a:sym typeface="Red Hat Display"/>
              </a:defRPr>
            </a:lvl8pPr>
            <a:lvl9pPr lvl="8" algn="ctr">
              <a:spcBef>
                <a:spcPts val="0"/>
              </a:spcBef>
              <a:spcAft>
                <a:spcPts val="0"/>
              </a:spcAft>
              <a:buNone/>
              <a:defRPr sz="2000">
                <a:latin typeface="Red Hat Display"/>
                <a:ea typeface="Red Hat Display"/>
                <a:cs typeface="Red Hat Display"/>
                <a:sym typeface="Red Hat Display"/>
              </a:defRPr>
            </a:lvl9pPr>
          </a:lstStyle>
          <a:p/>
        </p:txBody>
      </p:sp>
      <p:sp>
        <p:nvSpPr>
          <p:cNvPr id="263" name="Google Shape;263;p41"/>
          <p:cNvSpPr txBox="1"/>
          <p:nvPr>
            <p:ph idx="2" type="subTitle"/>
          </p:nvPr>
        </p:nvSpPr>
        <p:spPr>
          <a:xfrm>
            <a:off x="1601500" y="3545525"/>
            <a:ext cx="2286000" cy="7788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b="1"/>
            </a:lvl2pPr>
            <a:lvl3pPr lvl="2" algn="ctr">
              <a:spcBef>
                <a:spcPts val="0"/>
              </a:spcBef>
              <a:spcAft>
                <a:spcPts val="0"/>
              </a:spcAft>
              <a:buNone/>
              <a:defRPr b="1"/>
            </a:lvl3pPr>
            <a:lvl4pPr lvl="3" algn="ctr">
              <a:spcBef>
                <a:spcPts val="0"/>
              </a:spcBef>
              <a:spcAft>
                <a:spcPts val="0"/>
              </a:spcAft>
              <a:buNone/>
              <a:defRPr b="1"/>
            </a:lvl4pPr>
            <a:lvl5pPr lvl="4" algn="ctr">
              <a:spcBef>
                <a:spcPts val="0"/>
              </a:spcBef>
              <a:spcAft>
                <a:spcPts val="0"/>
              </a:spcAft>
              <a:buNone/>
              <a:defRPr b="1"/>
            </a:lvl5pPr>
            <a:lvl6pPr lvl="5" algn="ctr">
              <a:spcBef>
                <a:spcPts val="0"/>
              </a:spcBef>
              <a:spcAft>
                <a:spcPts val="0"/>
              </a:spcAft>
              <a:buNone/>
              <a:defRPr b="1"/>
            </a:lvl6pPr>
            <a:lvl7pPr lvl="6" algn="ctr">
              <a:spcBef>
                <a:spcPts val="0"/>
              </a:spcBef>
              <a:spcAft>
                <a:spcPts val="0"/>
              </a:spcAft>
              <a:buNone/>
              <a:defRPr b="1"/>
            </a:lvl7pPr>
            <a:lvl8pPr lvl="7" algn="ctr">
              <a:spcBef>
                <a:spcPts val="0"/>
              </a:spcBef>
              <a:spcAft>
                <a:spcPts val="0"/>
              </a:spcAft>
              <a:buNone/>
              <a:defRPr b="1"/>
            </a:lvl8pPr>
            <a:lvl9pPr lvl="8" algn="ctr">
              <a:spcBef>
                <a:spcPts val="0"/>
              </a:spcBef>
              <a:spcAft>
                <a:spcPts val="0"/>
              </a:spcAft>
              <a:buNone/>
              <a:defRPr b="1"/>
            </a:lvl9pPr>
          </a:lstStyle>
          <a:p/>
        </p:txBody>
      </p:sp>
      <p:sp>
        <p:nvSpPr>
          <p:cNvPr id="264" name="Google Shape;264;p41"/>
          <p:cNvSpPr txBox="1"/>
          <p:nvPr>
            <p:ph idx="3" type="subTitle"/>
          </p:nvPr>
        </p:nvSpPr>
        <p:spPr>
          <a:xfrm>
            <a:off x="5043475" y="3218100"/>
            <a:ext cx="2715600" cy="420600"/>
          </a:xfrm>
          <a:prstGeom prst="rect">
            <a:avLst/>
          </a:prstGeom>
        </p:spPr>
        <p:txBody>
          <a:bodyPr anchorCtr="0" anchor="b" bIns="91425" lIns="91425" spcFirstLastPara="1" rIns="91425" wrap="square" tIns="91425">
            <a:noAutofit/>
          </a:bodyPr>
          <a:lstStyle>
            <a:lvl1pPr lvl="0" algn="ctr">
              <a:spcBef>
                <a:spcPts val="0"/>
              </a:spcBef>
              <a:spcAft>
                <a:spcPts val="0"/>
              </a:spcAft>
              <a:buNone/>
              <a:defRPr b="1" sz="2000">
                <a:latin typeface="Red Hat Display"/>
                <a:ea typeface="Red Hat Display"/>
                <a:cs typeface="Red Hat Display"/>
                <a:sym typeface="Red Hat Display"/>
              </a:defRPr>
            </a:lvl1pPr>
            <a:lvl2pPr lvl="1" algn="ctr">
              <a:spcBef>
                <a:spcPts val="0"/>
              </a:spcBef>
              <a:spcAft>
                <a:spcPts val="0"/>
              </a:spcAft>
              <a:buNone/>
              <a:defRPr sz="2000">
                <a:latin typeface="Red Hat Display"/>
                <a:ea typeface="Red Hat Display"/>
                <a:cs typeface="Red Hat Display"/>
                <a:sym typeface="Red Hat Display"/>
              </a:defRPr>
            </a:lvl2pPr>
            <a:lvl3pPr lvl="2" algn="ctr">
              <a:spcBef>
                <a:spcPts val="0"/>
              </a:spcBef>
              <a:spcAft>
                <a:spcPts val="0"/>
              </a:spcAft>
              <a:buNone/>
              <a:defRPr sz="2000">
                <a:latin typeface="Red Hat Display"/>
                <a:ea typeface="Red Hat Display"/>
                <a:cs typeface="Red Hat Display"/>
                <a:sym typeface="Red Hat Display"/>
              </a:defRPr>
            </a:lvl3pPr>
            <a:lvl4pPr lvl="3" algn="ctr">
              <a:spcBef>
                <a:spcPts val="0"/>
              </a:spcBef>
              <a:spcAft>
                <a:spcPts val="0"/>
              </a:spcAft>
              <a:buNone/>
              <a:defRPr sz="2000">
                <a:latin typeface="Red Hat Display"/>
                <a:ea typeface="Red Hat Display"/>
                <a:cs typeface="Red Hat Display"/>
                <a:sym typeface="Red Hat Display"/>
              </a:defRPr>
            </a:lvl4pPr>
            <a:lvl5pPr lvl="4" algn="ctr">
              <a:spcBef>
                <a:spcPts val="0"/>
              </a:spcBef>
              <a:spcAft>
                <a:spcPts val="0"/>
              </a:spcAft>
              <a:buNone/>
              <a:defRPr sz="2000">
                <a:latin typeface="Red Hat Display"/>
                <a:ea typeface="Red Hat Display"/>
                <a:cs typeface="Red Hat Display"/>
                <a:sym typeface="Red Hat Display"/>
              </a:defRPr>
            </a:lvl5pPr>
            <a:lvl6pPr lvl="5" algn="ctr">
              <a:spcBef>
                <a:spcPts val="0"/>
              </a:spcBef>
              <a:spcAft>
                <a:spcPts val="0"/>
              </a:spcAft>
              <a:buNone/>
              <a:defRPr sz="2000">
                <a:latin typeface="Red Hat Display"/>
                <a:ea typeface="Red Hat Display"/>
                <a:cs typeface="Red Hat Display"/>
                <a:sym typeface="Red Hat Display"/>
              </a:defRPr>
            </a:lvl6pPr>
            <a:lvl7pPr lvl="6" algn="ctr">
              <a:spcBef>
                <a:spcPts val="0"/>
              </a:spcBef>
              <a:spcAft>
                <a:spcPts val="0"/>
              </a:spcAft>
              <a:buNone/>
              <a:defRPr sz="2000">
                <a:latin typeface="Red Hat Display"/>
                <a:ea typeface="Red Hat Display"/>
                <a:cs typeface="Red Hat Display"/>
                <a:sym typeface="Red Hat Display"/>
              </a:defRPr>
            </a:lvl7pPr>
            <a:lvl8pPr lvl="7" algn="ctr">
              <a:spcBef>
                <a:spcPts val="0"/>
              </a:spcBef>
              <a:spcAft>
                <a:spcPts val="0"/>
              </a:spcAft>
              <a:buNone/>
              <a:defRPr sz="2000">
                <a:latin typeface="Red Hat Display"/>
                <a:ea typeface="Red Hat Display"/>
                <a:cs typeface="Red Hat Display"/>
                <a:sym typeface="Red Hat Display"/>
              </a:defRPr>
            </a:lvl8pPr>
            <a:lvl9pPr lvl="8" algn="ctr">
              <a:spcBef>
                <a:spcPts val="0"/>
              </a:spcBef>
              <a:spcAft>
                <a:spcPts val="0"/>
              </a:spcAft>
              <a:buNone/>
              <a:defRPr sz="2000">
                <a:latin typeface="Red Hat Display"/>
                <a:ea typeface="Red Hat Display"/>
                <a:cs typeface="Red Hat Display"/>
                <a:sym typeface="Red Hat Display"/>
              </a:defRPr>
            </a:lvl9pPr>
          </a:lstStyle>
          <a:p/>
        </p:txBody>
      </p:sp>
      <p:sp>
        <p:nvSpPr>
          <p:cNvPr id="265" name="Google Shape;265;p41"/>
          <p:cNvSpPr txBox="1"/>
          <p:nvPr>
            <p:ph idx="4" type="subTitle"/>
          </p:nvPr>
        </p:nvSpPr>
        <p:spPr>
          <a:xfrm>
            <a:off x="5258275" y="3545525"/>
            <a:ext cx="2286000" cy="7788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b="1"/>
            </a:lvl2pPr>
            <a:lvl3pPr lvl="2" algn="ctr">
              <a:spcBef>
                <a:spcPts val="0"/>
              </a:spcBef>
              <a:spcAft>
                <a:spcPts val="0"/>
              </a:spcAft>
              <a:buNone/>
              <a:defRPr b="1"/>
            </a:lvl3pPr>
            <a:lvl4pPr lvl="3" algn="ctr">
              <a:spcBef>
                <a:spcPts val="0"/>
              </a:spcBef>
              <a:spcAft>
                <a:spcPts val="0"/>
              </a:spcAft>
              <a:buNone/>
              <a:defRPr b="1"/>
            </a:lvl4pPr>
            <a:lvl5pPr lvl="4" algn="ctr">
              <a:spcBef>
                <a:spcPts val="0"/>
              </a:spcBef>
              <a:spcAft>
                <a:spcPts val="0"/>
              </a:spcAft>
              <a:buNone/>
              <a:defRPr b="1"/>
            </a:lvl5pPr>
            <a:lvl6pPr lvl="5" algn="ctr">
              <a:spcBef>
                <a:spcPts val="0"/>
              </a:spcBef>
              <a:spcAft>
                <a:spcPts val="0"/>
              </a:spcAft>
              <a:buNone/>
              <a:defRPr b="1"/>
            </a:lvl6pPr>
            <a:lvl7pPr lvl="6" algn="ctr">
              <a:spcBef>
                <a:spcPts val="0"/>
              </a:spcBef>
              <a:spcAft>
                <a:spcPts val="0"/>
              </a:spcAft>
              <a:buNone/>
              <a:defRPr b="1"/>
            </a:lvl7pPr>
            <a:lvl8pPr lvl="7" algn="ctr">
              <a:spcBef>
                <a:spcPts val="0"/>
              </a:spcBef>
              <a:spcAft>
                <a:spcPts val="0"/>
              </a:spcAft>
              <a:buNone/>
              <a:defRPr b="1"/>
            </a:lvl8pPr>
            <a:lvl9pPr lvl="8" algn="ctr">
              <a:spcBef>
                <a:spcPts val="0"/>
              </a:spcBef>
              <a:spcAft>
                <a:spcPts val="0"/>
              </a:spcAft>
              <a:buNone/>
              <a:defRPr b="1"/>
            </a:lvl9pPr>
          </a:lstStyle>
          <a:p/>
        </p:txBody>
      </p:sp>
      <p:sp>
        <p:nvSpPr>
          <p:cNvPr id="266" name="Google Shape;266;p41"/>
          <p:cNvSpPr txBox="1"/>
          <p:nvPr>
            <p:ph idx="5" type="subTitle"/>
          </p:nvPr>
        </p:nvSpPr>
        <p:spPr>
          <a:xfrm>
            <a:off x="1386100" y="1656550"/>
            <a:ext cx="2716800" cy="420600"/>
          </a:xfrm>
          <a:prstGeom prst="rect">
            <a:avLst/>
          </a:prstGeom>
        </p:spPr>
        <p:txBody>
          <a:bodyPr anchorCtr="0" anchor="b" bIns="91425" lIns="91425" spcFirstLastPara="1" rIns="91425" wrap="square" tIns="91425">
            <a:noAutofit/>
          </a:bodyPr>
          <a:lstStyle>
            <a:lvl1pPr lvl="0" algn="ctr">
              <a:spcBef>
                <a:spcPts val="0"/>
              </a:spcBef>
              <a:spcAft>
                <a:spcPts val="0"/>
              </a:spcAft>
              <a:buNone/>
              <a:defRPr b="1" sz="2000">
                <a:latin typeface="Red Hat Display"/>
                <a:ea typeface="Red Hat Display"/>
                <a:cs typeface="Red Hat Display"/>
                <a:sym typeface="Red Hat Display"/>
              </a:defRPr>
            </a:lvl1pPr>
            <a:lvl2pPr lvl="1" algn="ctr">
              <a:spcBef>
                <a:spcPts val="0"/>
              </a:spcBef>
              <a:spcAft>
                <a:spcPts val="0"/>
              </a:spcAft>
              <a:buNone/>
              <a:defRPr sz="2000">
                <a:latin typeface="Red Hat Display"/>
                <a:ea typeface="Red Hat Display"/>
                <a:cs typeface="Red Hat Display"/>
                <a:sym typeface="Red Hat Display"/>
              </a:defRPr>
            </a:lvl2pPr>
            <a:lvl3pPr lvl="2" algn="ctr">
              <a:spcBef>
                <a:spcPts val="0"/>
              </a:spcBef>
              <a:spcAft>
                <a:spcPts val="0"/>
              </a:spcAft>
              <a:buNone/>
              <a:defRPr sz="2000">
                <a:latin typeface="Red Hat Display"/>
                <a:ea typeface="Red Hat Display"/>
                <a:cs typeface="Red Hat Display"/>
                <a:sym typeface="Red Hat Display"/>
              </a:defRPr>
            </a:lvl3pPr>
            <a:lvl4pPr lvl="3" algn="ctr">
              <a:spcBef>
                <a:spcPts val="0"/>
              </a:spcBef>
              <a:spcAft>
                <a:spcPts val="0"/>
              </a:spcAft>
              <a:buNone/>
              <a:defRPr sz="2000">
                <a:latin typeface="Red Hat Display"/>
                <a:ea typeface="Red Hat Display"/>
                <a:cs typeface="Red Hat Display"/>
                <a:sym typeface="Red Hat Display"/>
              </a:defRPr>
            </a:lvl4pPr>
            <a:lvl5pPr lvl="4" algn="ctr">
              <a:spcBef>
                <a:spcPts val="0"/>
              </a:spcBef>
              <a:spcAft>
                <a:spcPts val="0"/>
              </a:spcAft>
              <a:buNone/>
              <a:defRPr sz="2000">
                <a:latin typeface="Red Hat Display"/>
                <a:ea typeface="Red Hat Display"/>
                <a:cs typeface="Red Hat Display"/>
                <a:sym typeface="Red Hat Display"/>
              </a:defRPr>
            </a:lvl5pPr>
            <a:lvl6pPr lvl="5" algn="ctr">
              <a:spcBef>
                <a:spcPts val="0"/>
              </a:spcBef>
              <a:spcAft>
                <a:spcPts val="0"/>
              </a:spcAft>
              <a:buNone/>
              <a:defRPr sz="2000">
                <a:latin typeface="Red Hat Display"/>
                <a:ea typeface="Red Hat Display"/>
                <a:cs typeface="Red Hat Display"/>
                <a:sym typeface="Red Hat Display"/>
              </a:defRPr>
            </a:lvl6pPr>
            <a:lvl7pPr lvl="6" algn="ctr">
              <a:spcBef>
                <a:spcPts val="0"/>
              </a:spcBef>
              <a:spcAft>
                <a:spcPts val="0"/>
              </a:spcAft>
              <a:buNone/>
              <a:defRPr sz="2000">
                <a:latin typeface="Red Hat Display"/>
                <a:ea typeface="Red Hat Display"/>
                <a:cs typeface="Red Hat Display"/>
                <a:sym typeface="Red Hat Display"/>
              </a:defRPr>
            </a:lvl7pPr>
            <a:lvl8pPr lvl="7" algn="ctr">
              <a:spcBef>
                <a:spcPts val="0"/>
              </a:spcBef>
              <a:spcAft>
                <a:spcPts val="0"/>
              </a:spcAft>
              <a:buNone/>
              <a:defRPr sz="2000">
                <a:latin typeface="Red Hat Display"/>
                <a:ea typeface="Red Hat Display"/>
                <a:cs typeface="Red Hat Display"/>
                <a:sym typeface="Red Hat Display"/>
              </a:defRPr>
            </a:lvl8pPr>
            <a:lvl9pPr lvl="8" algn="ctr">
              <a:spcBef>
                <a:spcPts val="0"/>
              </a:spcBef>
              <a:spcAft>
                <a:spcPts val="0"/>
              </a:spcAft>
              <a:buNone/>
              <a:defRPr sz="2000">
                <a:latin typeface="Red Hat Display"/>
                <a:ea typeface="Red Hat Display"/>
                <a:cs typeface="Red Hat Display"/>
                <a:sym typeface="Red Hat Display"/>
              </a:defRPr>
            </a:lvl9pPr>
          </a:lstStyle>
          <a:p/>
        </p:txBody>
      </p:sp>
      <p:sp>
        <p:nvSpPr>
          <p:cNvPr id="267" name="Google Shape;267;p41"/>
          <p:cNvSpPr txBox="1"/>
          <p:nvPr>
            <p:ph idx="6" type="subTitle"/>
          </p:nvPr>
        </p:nvSpPr>
        <p:spPr>
          <a:xfrm>
            <a:off x="1601500" y="1983972"/>
            <a:ext cx="2286000" cy="7788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b="1"/>
            </a:lvl2pPr>
            <a:lvl3pPr lvl="2" algn="ctr">
              <a:spcBef>
                <a:spcPts val="0"/>
              </a:spcBef>
              <a:spcAft>
                <a:spcPts val="0"/>
              </a:spcAft>
              <a:buNone/>
              <a:defRPr b="1"/>
            </a:lvl3pPr>
            <a:lvl4pPr lvl="3" algn="ctr">
              <a:spcBef>
                <a:spcPts val="0"/>
              </a:spcBef>
              <a:spcAft>
                <a:spcPts val="0"/>
              </a:spcAft>
              <a:buNone/>
              <a:defRPr b="1"/>
            </a:lvl4pPr>
            <a:lvl5pPr lvl="4" algn="ctr">
              <a:spcBef>
                <a:spcPts val="0"/>
              </a:spcBef>
              <a:spcAft>
                <a:spcPts val="0"/>
              </a:spcAft>
              <a:buNone/>
              <a:defRPr b="1"/>
            </a:lvl5pPr>
            <a:lvl6pPr lvl="5" algn="ctr">
              <a:spcBef>
                <a:spcPts val="0"/>
              </a:spcBef>
              <a:spcAft>
                <a:spcPts val="0"/>
              </a:spcAft>
              <a:buNone/>
              <a:defRPr b="1"/>
            </a:lvl6pPr>
            <a:lvl7pPr lvl="6" algn="ctr">
              <a:spcBef>
                <a:spcPts val="0"/>
              </a:spcBef>
              <a:spcAft>
                <a:spcPts val="0"/>
              </a:spcAft>
              <a:buNone/>
              <a:defRPr b="1"/>
            </a:lvl7pPr>
            <a:lvl8pPr lvl="7" algn="ctr">
              <a:spcBef>
                <a:spcPts val="0"/>
              </a:spcBef>
              <a:spcAft>
                <a:spcPts val="0"/>
              </a:spcAft>
              <a:buNone/>
              <a:defRPr b="1"/>
            </a:lvl8pPr>
            <a:lvl9pPr lvl="8" algn="ctr">
              <a:spcBef>
                <a:spcPts val="0"/>
              </a:spcBef>
              <a:spcAft>
                <a:spcPts val="0"/>
              </a:spcAft>
              <a:buNone/>
              <a:defRPr b="1"/>
            </a:lvl9pPr>
          </a:lstStyle>
          <a:p/>
        </p:txBody>
      </p:sp>
      <p:sp>
        <p:nvSpPr>
          <p:cNvPr id="268" name="Google Shape;268;p41"/>
          <p:cNvSpPr txBox="1"/>
          <p:nvPr>
            <p:ph idx="7" type="subTitle"/>
          </p:nvPr>
        </p:nvSpPr>
        <p:spPr>
          <a:xfrm>
            <a:off x="5043475" y="1656550"/>
            <a:ext cx="2715600" cy="420600"/>
          </a:xfrm>
          <a:prstGeom prst="rect">
            <a:avLst/>
          </a:prstGeom>
        </p:spPr>
        <p:txBody>
          <a:bodyPr anchorCtr="0" anchor="b" bIns="91425" lIns="91425" spcFirstLastPara="1" rIns="91425" wrap="square" tIns="91425">
            <a:noAutofit/>
          </a:bodyPr>
          <a:lstStyle>
            <a:lvl1pPr lvl="0" algn="ctr">
              <a:spcBef>
                <a:spcPts val="0"/>
              </a:spcBef>
              <a:spcAft>
                <a:spcPts val="0"/>
              </a:spcAft>
              <a:buNone/>
              <a:defRPr b="1" sz="2000">
                <a:latin typeface="Red Hat Display"/>
                <a:ea typeface="Red Hat Display"/>
                <a:cs typeface="Red Hat Display"/>
                <a:sym typeface="Red Hat Display"/>
              </a:defRPr>
            </a:lvl1pPr>
            <a:lvl2pPr lvl="1" algn="ctr">
              <a:spcBef>
                <a:spcPts val="0"/>
              </a:spcBef>
              <a:spcAft>
                <a:spcPts val="0"/>
              </a:spcAft>
              <a:buNone/>
              <a:defRPr sz="2000">
                <a:latin typeface="Red Hat Display"/>
                <a:ea typeface="Red Hat Display"/>
                <a:cs typeface="Red Hat Display"/>
                <a:sym typeface="Red Hat Display"/>
              </a:defRPr>
            </a:lvl2pPr>
            <a:lvl3pPr lvl="2" algn="ctr">
              <a:spcBef>
                <a:spcPts val="0"/>
              </a:spcBef>
              <a:spcAft>
                <a:spcPts val="0"/>
              </a:spcAft>
              <a:buNone/>
              <a:defRPr sz="2000">
                <a:latin typeface="Red Hat Display"/>
                <a:ea typeface="Red Hat Display"/>
                <a:cs typeface="Red Hat Display"/>
                <a:sym typeface="Red Hat Display"/>
              </a:defRPr>
            </a:lvl3pPr>
            <a:lvl4pPr lvl="3" algn="ctr">
              <a:spcBef>
                <a:spcPts val="0"/>
              </a:spcBef>
              <a:spcAft>
                <a:spcPts val="0"/>
              </a:spcAft>
              <a:buNone/>
              <a:defRPr sz="2000">
                <a:latin typeface="Red Hat Display"/>
                <a:ea typeface="Red Hat Display"/>
                <a:cs typeface="Red Hat Display"/>
                <a:sym typeface="Red Hat Display"/>
              </a:defRPr>
            </a:lvl4pPr>
            <a:lvl5pPr lvl="4" algn="ctr">
              <a:spcBef>
                <a:spcPts val="0"/>
              </a:spcBef>
              <a:spcAft>
                <a:spcPts val="0"/>
              </a:spcAft>
              <a:buNone/>
              <a:defRPr sz="2000">
                <a:latin typeface="Red Hat Display"/>
                <a:ea typeface="Red Hat Display"/>
                <a:cs typeface="Red Hat Display"/>
                <a:sym typeface="Red Hat Display"/>
              </a:defRPr>
            </a:lvl5pPr>
            <a:lvl6pPr lvl="5" algn="ctr">
              <a:spcBef>
                <a:spcPts val="0"/>
              </a:spcBef>
              <a:spcAft>
                <a:spcPts val="0"/>
              </a:spcAft>
              <a:buNone/>
              <a:defRPr sz="2000">
                <a:latin typeface="Red Hat Display"/>
                <a:ea typeface="Red Hat Display"/>
                <a:cs typeface="Red Hat Display"/>
                <a:sym typeface="Red Hat Display"/>
              </a:defRPr>
            </a:lvl6pPr>
            <a:lvl7pPr lvl="6" algn="ctr">
              <a:spcBef>
                <a:spcPts val="0"/>
              </a:spcBef>
              <a:spcAft>
                <a:spcPts val="0"/>
              </a:spcAft>
              <a:buNone/>
              <a:defRPr sz="2000">
                <a:latin typeface="Red Hat Display"/>
                <a:ea typeface="Red Hat Display"/>
                <a:cs typeface="Red Hat Display"/>
                <a:sym typeface="Red Hat Display"/>
              </a:defRPr>
            </a:lvl7pPr>
            <a:lvl8pPr lvl="7" algn="ctr">
              <a:spcBef>
                <a:spcPts val="0"/>
              </a:spcBef>
              <a:spcAft>
                <a:spcPts val="0"/>
              </a:spcAft>
              <a:buNone/>
              <a:defRPr sz="2000">
                <a:latin typeface="Red Hat Display"/>
                <a:ea typeface="Red Hat Display"/>
                <a:cs typeface="Red Hat Display"/>
                <a:sym typeface="Red Hat Display"/>
              </a:defRPr>
            </a:lvl8pPr>
            <a:lvl9pPr lvl="8" algn="ctr">
              <a:spcBef>
                <a:spcPts val="0"/>
              </a:spcBef>
              <a:spcAft>
                <a:spcPts val="0"/>
              </a:spcAft>
              <a:buNone/>
              <a:defRPr sz="2000">
                <a:latin typeface="Red Hat Display"/>
                <a:ea typeface="Red Hat Display"/>
                <a:cs typeface="Red Hat Display"/>
                <a:sym typeface="Red Hat Display"/>
              </a:defRPr>
            </a:lvl9pPr>
          </a:lstStyle>
          <a:p/>
        </p:txBody>
      </p:sp>
      <p:sp>
        <p:nvSpPr>
          <p:cNvPr id="269" name="Google Shape;269;p41"/>
          <p:cNvSpPr txBox="1"/>
          <p:nvPr>
            <p:ph idx="8" type="subTitle"/>
          </p:nvPr>
        </p:nvSpPr>
        <p:spPr>
          <a:xfrm>
            <a:off x="5258275" y="1983972"/>
            <a:ext cx="2286000" cy="7788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b="1"/>
            </a:lvl2pPr>
            <a:lvl3pPr lvl="2" algn="ctr">
              <a:spcBef>
                <a:spcPts val="0"/>
              </a:spcBef>
              <a:spcAft>
                <a:spcPts val="0"/>
              </a:spcAft>
              <a:buNone/>
              <a:defRPr b="1"/>
            </a:lvl3pPr>
            <a:lvl4pPr lvl="3" algn="ctr">
              <a:spcBef>
                <a:spcPts val="0"/>
              </a:spcBef>
              <a:spcAft>
                <a:spcPts val="0"/>
              </a:spcAft>
              <a:buNone/>
              <a:defRPr b="1"/>
            </a:lvl4pPr>
            <a:lvl5pPr lvl="4" algn="ctr">
              <a:spcBef>
                <a:spcPts val="0"/>
              </a:spcBef>
              <a:spcAft>
                <a:spcPts val="0"/>
              </a:spcAft>
              <a:buNone/>
              <a:defRPr b="1"/>
            </a:lvl5pPr>
            <a:lvl6pPr lvl="5" algn="ctr">
              <a:spcBef>
                <a:spcPts val="0"/>
              </a:spcBef>
              <a:spcAft>
                <a:spcPts val="0"/>
              </a:spcAft>
              <a:buNone/>
              <a:defRPr b="1"/>
            </a:lvl6pPr>
            <a:lvl7pPr lvl="6" algn="ctr">
              <a:spcBef>
                <a:spcPts val="0"/>
              </a:spcBef>
              <a:spcAft>
                <a:spcPts val="0"/>
              </a:spcAft>
              <a:buNone/>
              <a:defRPr b="1"/>
            </a:lvl7pPr>
            <a:lvl8pPr lvl="7" algn="ctr">
              <a:spcBef>
                <a:spcPts val="0"/>
              </a:spcBef>
              <a:spcAft>
                <a:spcPts val="0"/>
              </a:spcAft>
              <a:buNone/>
              <a:defRPr b="1"/>
            </a:lvl8pPr>
            <a:lvl9pPr lvl="8" algn="ctr">
              <a:spcBef>
                <a:spcPts val="0"/>
              </a:spcBef>
              <a:spcAft>
                <a:spcPts val="0"/>
              </a:spcAft>
              <a:buNone/>
              <a:defRPr b="1"/>
            </a:lvl9pPr>
          </a:lstStyle>
          <a:p/>
        </p:txBody>
      </p:sp>
      <p:sp>
        <p:nvSpPr>
          <p:cNvPr id="270" name="Google Shape;270;p41"/>
          <p:cNvSpPr txBox="1"/>
          <p:nvPr>
            <p:ph type="title"/>
          </p:nvPr>
        </p:nvSpPr>
        <p:spPr>
          <a:xfrm>
            <a:off x="713100" y="628525"/>
            <a:ext cx="77178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_1">
    <p:bg>
      <p:bgPr>
        <a:blipFill>
          <a:blip r:embed="rId2">
            <a:alphaModFix/>
          </a:blip>
          <a:stretch>
            <a:fillRect/>
          </a:stretch>
        </a:blipFill>
      </p:bgPr>
    </p:bg>
    <p:spTree>
      <p:nvGrpSpPr>
        <p:cNvPr id="271" name="Shape 271"/>
        <p:cNvGrpSpPr/>
        <p:nvPr/>
      </p:nvGrpSpPr>
      <p:grpSpPr>
        <a:xfrm>
          <a:off x="0" y="0"/>
          <a:ext cx="0" cy="0"/>
          <a:chOff x="0" y="0"/>
          <a:chExt cx="0" cy="0"/>
        </a:xfrm>
      </p:grpSpPr>
      <p:sp>
        <p:nvSpPr>
          <p:cNvPr id="272" name="Google Shape;272;p42"/>
          <p:cNvSpPr txBox="1"/>
          <p:nvPr>
            <p:ph hasCustomPrompt="1" type="title"/>
          </p:nvPr>
        </p:nvSpPr>
        <p:spPr>
          <a:xfrm>
            <a:off x="3954750" y="988900"/>
            <a:ext cx="1234500" cy="667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None/>
              <a:defRPr b="1" sz="4800">
                <a:solidFill>
                  <a:schemeClr val="lt1"/>
                </a:solidFill>
              </a:defRPr>
            </a:lvl1pPr>
            <a:lvl2pPr lvl="1" algn="ctr">
              <a:spcBef>
                <a:spcPts val="0"/>
              </a:spcBef>
              <a:spcAft>
                <a:spcPts val="0"/>
              </a:spcAft>
              <a:buClr>
                <a:schemeClr val="lt1"/>
              </a:buClr>
              <a:buSzPts val="4800"/>
              <a:buNone/>
              <a:defRPr b="1" sz="4800">
                <a:solidFill>
                  <a:schemeClr val="lt1"/>
                </a:solidFill>
              </a:defRPr>
            </a:lvl2pPr>
            <a:lvl3pPr lvl="2" algn="ctr">
              <a:spcBef>
                <a:spcPts val="0"/>
              </a:spcBef>
              <a:spcAft>
                <a:spcPts val="0"/>
              </a:spcAft>
              <a:buClr>
                <a:schemeClr val="lt1"/>
              </a:buClr>
              <a:buSzPts val="4800"/>
              <a:buNone/>
              <a:defRPr b="1" sz="4800">
                <a:solidFill>
                  <a:schemeClr val="lt1"/>
                </a:solidFill>
              </a:defRPr>
            </a:lvl3pPr>
            <a:lvl4pPr lvl="3" algn="ctr">
              <a:spcBef>
                <a:spcPts val="0"/>
              </a:spcBef>
              <a:spcAft>
                <a:spcPts val="0"/>
              </a:spcAft>
              <a:buClr>
                <a:schemeClr val="lt1"/>
              </a:buClr>
              <a:buSzPts val="4800"/>
              <a:buNone/>
              <a:defRPr b="1" sz="4800">
                <a:solidFill>
                  <a:schemeClr val="lt1"/>
                </a:solidFill>
              </a:defRPr>
            </a:lvl4pPr>
            <a:lvl5pPr lvl="4" algn="ctr">
              <a:spcBef>
                <a:spcPts val="0"/>
              </a:spcBef>
              <a:spcAft>
                <a:spcPts val="0"/>
              </a:spcAft>
              <a:buClr>
                <a:schemeClr val="lt1"/>
              </a:buClr>
              <a:buSzPts val="4800"/>
              <a:buNone/>
              <a:defRPr b="1" sz="4800">
                <a:solidFill>
                  <a:schemeClr val="lt1"/>
                </a:solidFill>
              </a:defRPr>
            </a:lvl5pPr>
            <a:lvl6pPr lvl="5" algn="ctr">
              <a:spcBef>
                <a:spcPts val="0"/>
              </a:spcBef>
              <a:spcAft>
                <a:spcPts val="0"/>
              </a:spcAft>
              <a:buClr>
                <a:schemeClr val="lt1"/>
              </a:buClr>
              <a:buSzPts val="4800"/>
              <a:buNone/>
              <a:defRPr b="1" sz="4800">
                <a:solidFill>
                  <a:schemeClr val="lt1"/>
                </a:solidFill>
              </a:defRPr>
            </a:lvl6pPr>
            <a:lvl7pPr lvl="6" algn="ctr">
              <a:spcBef>
                <a:spcPts val="0"/>
              </a:spcBef>
              <a:spcAft>
                <a:spcPts val="0"/>
              </a:spcAft>
              <a:buClr>
                <a:schemeClr val="lt1"/>
              </a:buClr>
              <a:buSzPts val="4800"/>
              <a:buNone/>
              <a:defRPr b="1" sz="4800">
                <a:solidFill>
                  <a:schemeClr val="lt1"/>
                </a:solidFill>
              </a:defRPr>
            </a:lvl7pPr>
            <a:lvl8pPr lvl="7" algn="ctr">
              <a:spcBef>
                <a:spcPts val="0"/>
              </a:spcBef>
              <a:spcAft>
                <a:spcPts val="0"/>
              </a:spcAft>
              <a:buClr>
                <a:schemeClr val="lt1"/>
              </a:buClr>
              <a:buSzPts val="4800"/>
              <a:buNone/>
              <a:defRPr b="1" sz="4800">
                <a:solidFill>
                  <a:schemeClr val="lt1"/>
                </a:solidFill>
              </a:defRPr>
            </a:lvl8pPr>
            <a:lvl9pPr lvl="8" algn="ctr">
              <a:spcBef>
                <a:spcPts val="0"/>
              </a:spcBef>
              <a:spcAft>
                <a:spcPts val="0"/>
              </a:spcAft>
              <a:buClr>
                <a:schemeClr val="lt1"/>
              </a:buClr>
              <a:buSzPts val="4800"/>
              <a:buNone/>
              <a:defRPr b="1" sz="4800">
                <a:solidFill>
                  <a:schemeClr val="lt1"/>
                </a:solidFill>
              </a:defRPr>
            </a:lvl9pPr>
          </a:lstStyle>
          <a:p>
            <a:r>
              <a:t>xx%</a:t>
            </a:r>
          </a:p>
        </p:txBody>
      </p:sp>
      <p:sp>
        <p:nvSpPr>
          <p:cNvPr id="273" name="Google Shape;273;p42"/>
          <p:cNvSpPr txBox="1"/>
          <p:nvPr>
            <p:ph idx="1" type="subTitle"/>
          </p:nvPr>
        </p:nvSpPr>
        <p:spPr>
          <a:xfrm>
            <a:off x="3168450" y="3111825"/>
            <a:ext cx="2807100" cy="6675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1600">
                <a:solidFill>
                  <a:schemeClr val="lt1"/>
                </a:solidFill>
              </a:defRPr>
            </a:lvl1pPr>
            <a:lvl2pPr lvl="1" algn="ctr">
              <a:spcBef>
                <a:spcPts val="0"/>
              </a:spcBef>
              <a:spcAft>
                <a:spcPts val="0"/>
              </a:spcAft>
              <a:buNone/>
              <a:defRPr b="1" sz="1600">
                <a:solidFill>
                  <a:schemeClr val="lt1"/>
                </a:solidFill>
              </a:defRPr>
            </a:lvl2pPr>
            <a:lvl3pPr lvl="2" algn="ctr">
              <a:spcBef>
                <a:spcPts val="0"/>
              </a:spcBef>
              <a:spcAft>
                <a:spcPts val="0"/>
              </a:spcAft>
              <a:buNone/>
              <a:defRPr b="1" sz="1600">
                <a:solidFill>
                  <a:schemeClr val="lt1"/>
                </a:solidFill>
              </a:defRPr>
            </a:lvl3pPr>
            <a:lvl4pPr lvl="3" algn="ctr">
              <a:spcBef>
                <a:spcPts val="0"/>
              </a:spcBef>
              <a:spcAft>
                <a:spcPts val="0"/>
              </a:spcAft>
              <a:buNone/>
              <a:defRPr b="1" sz="1600">
                <a:solidFill>
                  <a:schemeClr val="lt1"/>
                </a:solidFill>
              </a:defRPr>
            </a:lvl4pPr>
            <a:lvl5pPr lvl="4" algn="ctr">
              <a:spcBef>
                <a:spcPts val="0"/>
              </a:spcBef>
              <a:spcAft>
                <a:spcPts val="0"/>
              </a:spcAft>
              <a:buNone/>
              <a:defRPr b="1" sz="1600">
                <a:solidFill>
                  <a:schemeClr val="lt1"/>
                </a:solidFill>
              </a:defRPr>
            </a:lvl5pPr>
            <a:lvl6pPr lvl="5" algn="ctr">
              <a:spcBef>
                <a:spcPts val="0"/>
              </a:spcBef>
              <a:spcAft>
                <a:spcPts val="0"/>
              </a:spcAft>
              <a:buNone/>
              <a:defRPr b="1" sz="1600">
                <a:solidFill>
                  <a:schemeClr val="lt1"/>
                </a:solidFill>
              </a:defRPr>
            </a:lvl6pPr>
            <a:lvl7pPr lvl="6" algn="ctr">
              <a:spcBef>
                <a:spcPts val="0"/>
              </a:spcBef>
              <a:spcAft>
                <a:spcPts val="0"/>
              </a:spcAft>
              <a:buNone/>
              <a:defRPr b="1" sz="1600">
                <a:solidFill>
                  <a:schemeClr val="lt1"/>
                </a:solidFill>
              </a:defRPr>
            </a:lvl7pPr>
            <a:lvl8pPr lvl="7" algn="ctr">
              <a:spcBef>
                <a:spcPts val="0"/>
              </a:spcBef>
              <a:spcAft>
                <a:spcPts val="0"/>
              </a:spcAft>
              <a:buNone/>
              <a:defRPr b="1" sz="1600">
                <a:solidFill>
                  <a:schemeClr val="lt1"/>
                </a:solidFill>
              </a:defRPr>
            </a:lvl8pPr>
            <a:lvl9pPr lvl="8" algn="ctr">
              <a:spcBef>
                <a:spcPts val="0"/>
              </a:spcBef>
              <a:spcAft>
                <a:spcPts val="0"/>
              </a:spcAft>
              <a:buNone/>
              <a:defRPr b="1" sz="1600">
                <a:solidFill>
                  <a:schemeClr val="lt1"/>
                </a:solidFill>
              </a:defRPr>
            </a:lvl9pPr>
          </a:lstStyle>
          <a:p/>
        </p:txBody>
      </p:sp>
      <p:sp>
        <p:nvSpPr>
          <p:cNvPr id="274" name="Google Shape;274;p42"/>
          <p:cNvSpPr txBox="1"/>
          <p:nvPr>
            <p:ph idx="2" type="title"/>
          </p:nvPr>
        </p:nvSpPr>
        <p:spPr>
          <a:xfrm>
            <a:off x="2212800" y="1656400"/>
            <a:ext cx="4718400" cy="1417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b="1" sz="40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_COLUMN_TEXT_1">
    <p:spTree>
      <p:nvGrpSpPr>
        <p:cNvPr id="275" name="Shape 275"/>
        <p:cNvGrpSpPr/>
        <p:nvPr/>
      </p:nvGrpSpPr>
      <p:grpSpPr>
        <a:xfrm>
          <a:off x="0" y="0"/>
          <a:ext cx="0" cy="0"/>
          <a:chOff x="0" y="0"/>
          <a:chExt cx="0" cy="0"/>
        </a:xfrm>
      </p:grpSpPr>
      <p:pic>
        <p:nvPicPr>
          <p:cNvPr id="276" name="Google Shape;276;p43"/>
          <p:cNvPicPr preferRelativeResize="0"/>
          <p:nvPr/>
        </p:nvPicPr>
        <p:blipFill>
          <a:blip r:embed="rId2">
            <a:alphaModFix/>
          </a:blip>
          <a:stretch>
            <a:fillRect/>
          </a:stretch>
        </p:blipFill>
        <p:spPr>
          <a:xfrm rot="-1800000">
            <a:off x="1975586" y="-190500"/>
            <a:ext cx="5460929" cy="5143500"/>
          </a:xfrm>
          <a:prstGeom prst="rect">
            <a:avLst/>
          </a:prstGeom>
          <a:noFill/>
          <a:ln>
            <a:noFill/>
          </a:ln>
        </p:spPr>
      </p:pic>
      <p:sp>
        <p:nvSpPr>
          <p:cNvPr id="277" name="Google Shape;277;p43"/>
          <p:cNvSpPr txBox="1"/>
          <p:nvPr>
            <p:ph type="title"/>
          </p:nvPr>
        </p:nvSpPr>
        <p:spPr>
          <a:xfrm>
            <a:off x="2903250" y="1363150"/>
            <a:ext cx="3337500" cy="9144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800"/>
              <a:buNone/>
              <a:defRPr>
                <a:solidFill>
                  <a:schemeClr val="lt1"/>
                </a:solidFill>
              </a:defRPr>
            </a:lvl1pPr>
            <a:lvl2pPr lvl="1" algn="ctr">
              <a:spcBef>
                <a:spcPts val="0"/>
              </a:spcBef>
              <a:spcAft>
                <a:spcPts val="0"/>
              </a:spcAft>
              <a:buClr>
                <a:schemeClr val="lt1"/>
              </a:buClr>
              <a:buSzPts val="2800"/>
              <a:buNone/>
              <a:defRPr>
                <a:solidFill>
                  <a:schemeClr val="lt1"/>
                </a:solidFill>
              </a:defRPr>
            </a:lvl2pPr>
            <a:lvl3pPr lvl="2" algn="ctr">
              <a:spcBef>
                <a:spcPts val="0"/>
              </a:spcBef>
              <a:spcAft>
                <a:spcPts val="0"/>
              </a:spcAft>
              <a:buClr>
                <a:schemeClr val="lt1"/>
              </a:buClr>
              <a:buSzPts val="2800"/>
              <a:buNone/>
              <a:defRPr>
                <a:solidFill>
                  <a:schemeClr val="lt1"/>
                </a:solidFill>
              </a:defRPr>
            </a:lvl3pPr>
            <a:lvl4pPr lvl="3" algn="ctr">
              <a:spcBef>
                <a:spcPts val="0"/>
              </a:spcBef>
              <a:spcAft>
                <a:spcPts val="0"/>
              </a:spcAft>
              <a:buClr>
                <a:schemeClr val="lt1"/>
              </a:buClr>
              <a:buSzPts val="2800"/>
              <a:buNone/>
              <a:defRPr>
                <a:solidFill>
                  <a:schemeClr val="lt1"/>
                </a:solidFill>
              </a:defRPr>
            </a:lvl4pPr>
            <a:lvl5pPr lvl="4" algn="ctr">
              <a:spcBef>
                <a:spcPts val="0"/>
              </a:spcBef>
              <a:spcAft>
                <a:spcPts val="0"/>
              </a:spcAft>
              <a:buClr>
                <a:schemeClr val="lt1"/>
              </a:buClr>
              <a:buSzPts val="2800"/>
              <a:buNone/>
              <a:defRPr>
                <a:solidFill>
                  <a:schemeClr val="lt1"/>
                </a:solidFill>
              </a:defRPr>
            </a:lvl5pPr>
            <a:lvl6pPr lvl="5" algn="ctr">
              <a:spcBef>
                <a:spcPts val="0"/>
              </a:spcBef>
              <a:spcAft>
                <a:spcPts val="0"/>
              </a:spcAft>
              <a:buClr>
                <a:schemeClr val="lt1"/>
              </a:buClr>
              <a:buSzPts val="2800"/>
              <a:buNone/>
              <a:defRPr>
                <a:solidFill>
                  <a:schemeClr val="lt1"/>
                </a:solidFill>
              </a:defRPr>
            </a:lvl6pPr>
            <a:lvl7pPr lvl="6" algn="ctr">
              <a:spcBef>
                <a:spcPts val="0"/>
              </a:spcBef>
              <a:spcAft>
                <a:spcPts val="0"/>
              </a:spcAft>
              <a:buClr>
                <a:schemeClr val="lt1"/>
              </a:buClr>
              <a:buSzPts val="2800"/>
              <a:buNone/>
              <a:defRPr>
                <a:solidFill>
                  <a:schemeClr val="lt1"/>
                </a:solidFill>
              </a:defRPr>
            </a:lvl7pPr>
            <a:lvl8pPr lvl="7" algn="ctr">
              <a:spcBef>
                <a:spcPts val="0"/>
              </a:spcBef>
              <a:spcAft>
                <a:spcPts val="0"/>
              </a:spcAft>
              <a:buClr>
                <a:schemeClr val="lt1"/>
              </a:buClr>
              <a:buSzPts val="2800"/>
              <a:buNone/>
              <a:defRPr>
                <a:solidFill>
                  <a:schemeClr val="lt1"/>
                </a:solidFill>
              </a:defRPr>
            </a:lvl8pPr>
            <a:lvl9pPr lvl="8" algn="ctr">
              <a:spcBef>
                <a:spcPts val="0"/>
              </a:spcBef>
              <a:spcAft>
                <a:spcPts val="0"/>
              </a:spcAft>
              <a:buClr>
                <a:schemeClr val="lt1"/>
              </a:buClr>
              <a:buSzPts val="2800"/>
              <a:buNone/>
              <a:defRPr>
                <a:solidFill>
                  <a:schemeClr val="lt1"/>
                </a:solidFill>
              </a:defRPr>
            </a:lvl9pPr>
          </a:lstStyle>
          <a:p/>
        </p:txBody>
      </p:sp>
      <p:sp>
        <p:nvSpPr>
          <p:cNvPr id="278" name="Google Shape;278;p43"/>
          <p:cNvSpPr txBox="1"/>
          <p:nvPr>
            <p:ph idx="1" type="subTitle"/>
          </p:nvPr>
        </p:nvSpPr>
        <p:spPr>
          <a:xfrm>
            <a:off x="2903250" y="2530789"/>
            <a:ext cx="3337500" cy="12162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1600">
                <a:solidFill>
                  <a:schemeClr val="lt1"/>
                </a:solidFill>
              </a:defRPr>
            </a:lvl1pPr>
            <a:lvl2pPr lvl="1" algn="ctr">
              <a:spcBef>
                <a:spcPts val="0"/>
              </a:spcBef>
              <a:spcAft>
                <a:spcPts val="0"/>
              </a:spcAft>
              <a:buNone/>
              <a:defRPr b="1" sz="1600">
                <a:solidFill>
                  <a:schemeClr val="lt1"/>
                </a:solidFill>
              </a:defRPr>
            </a:lvl2pPr>
            <a:lvl3pPr lvl="2" algn="ctr">
              <a:spcBef>
                <a:spcPts val="0"/>
              </a:spcBef>
              <a:spcAft>
                <a:spcPts val="0"/>
              </a:spcAft>
              <a:buNone/>
              <a:defRPr b="1" sz="1600">
                <a:solidFill>
                  <a:schemeClr val="lt1"/>
                </a:solidFill>
              </a:defRPr>
            </a:lvl3pPr>
            <a:lvl4pPr lvl="3" algn="ctr">
              <a:spcBef>
                <a:spcPts val="0"/>
              </a:spcBef>
              <a:spcAft>
                <a:spcPts val="0"/>
              </a:spcAft>
              <a:buNone/>
              <a:defRPr b="1" sz="1600">
                <a:solidFill>
                  <a:schemeClr val="lt1"/>
                </a:solidFill>
              </a:defRPr>
            </a:lvl4pPr>
            <a:lvl5pPr lvl="4" algn="ctr">
              <a:spcBef>
                <a:spcPts val="0"/>
              </a:spcBef>
              <a:spcAft>
                <a:spcPts val="0"/>
              </a:spcAft>
              <a:buNone/>
              <a:defRPr b="1" sz="1600">
                <a:solidFill>
                  <a:schemeClr val="lt1"/>
                </a:solidFill>
              </a:defRPr>
            </a:lvl5pPr>
            <a:lvl6pPr lvl="5" algn="ctr">
              <a:spcBef>
                <a:spcPts val="0"/>
              </a:spcBef>
              <a:spcAft>
                <a:spcPts val="0"/>
              </a:spcAft>
              <a:buNone/>
              <a:defRPr b="1" sz="1600">
                <a:solidFill>
                  <a:schemeClr val="lt1"/>
                </a:solidFill>
              </a:defRPr>
            </a:lvl6pPr>
            <a:lvl7pPr lvl="6" algn="ctr">
              <a:spcBef>
                <a:spcPts val="0"/>
              </a:spcBef>
              <a:spcAft>
                <a:spcPts val="0"/>
              </a:spcAft>
              <a:buNone/>
              <a:defRPr b="1" sz="1600">
                <a:solidFill>
                  <a:schemeClr val="lt1"/>
                </a:solidFill>
              </a:defRPr>
            </a:lvl7pPr>
            <a:lvl8pPr lvl="7" algn="ctr">
              <a:spcBef>
                <a:spcPts val="0"/>
              </a:spcBef>
              <a:spcAft>
                <a:spcPts val="0"/>
              </a:spcAft>
              <a:buNone/>
              <a:defRPr b="1" sz="1600">
                <a:solidFill>
                  <a:schemeClr val="lt1"/>
                </a:solidFill>
              </a:defRPr>
            </a:lvl8pPr>
            <a:lvl9pPr lvl="8" algn="ctr">
              <a:spcBef>
                <a:spcPts val="0"/>
              </a:spcBef>
              <a:spcAft>
                <a:spcPts val="0"/>
              </a:spcAft>
              <a:buNone/>
              <a:defRPr b="1" sz="1600">
                <a:solidFill>
                  <a:schemeClr val="lt1"/>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bg>
      <p:bgPr>
        <a:blipFill>
          <a:blip r:embed="rId2">
            <a:alphaModFix/>
          </a:blip>
          <a:stretch>
            <a:fillRect/>
          </a:stretch>
        </a:blipFill>
      </p:bgPr>
    </p:bg>
    <p:spTree>
      <p:nvGrpSpPr>
        <p:cNvPr id="279" name="Shape 279"/>
        <p:cNvGrpSpPr/>
        <p:nvPr/>
      </p:nvGrpSpPr>
      <p:grpSpPr>
        <a:xfrm>
          <a:off x="0" y="0"/>
          <a:ext cx="0" cy="0"/>
          <a:chOff x="0" y="0"/>
          <a:chExt cx="0" cy="0"/>
        </a:xfrm>
      </p:grpSpPr>
      <p:sp>
        <p:nvSpPr>
          <p:cNvPr id="280" name="Google Shape;280;p44"/>
          <p:cNvSpPr txBox="1"/>
          <p:nvPr>
            <p:ph type="title"/>
          </p:nvPr>
        </p:nvSpPr>
        <p:spPr>
          <a:xfrm>
            <a:off x="713100" y="1944000"/>
            <a:ext cx="3208500" cy="12555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b="1"/>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IG_NUMBER_1">
    <p:bg>
      <p:bgPr>
        <a:blipFill>
          <a:blip r:embed="rId2">
            <a:alphaModFix/>
          </a:blip>
          <a:stretch>
            <a:fillRect/>
          </a:stretch>
        </a:blipFill>
      </p:bgPr>
    </p:bg>
    <p:spTree>
      <p:nvGrpSpPr>
        <p:cNvPr id="281" name="Shape 281"/>
        <p:cNvGrpSpPr/>
        <p:nvPr/>
      </p:nvGrpSpPr>
      <p:grpSpPr>
        <a:xfrm>
          <a:off x="0" y="0"/>
          <a:ext cx="0" cy="0"/>
          <a:chOff x="0" y="0"/>
          <a:chExt cx="0" cy="0"/>
        </a:xfrm>
      </p:grpSpPr>
      <p:sp>
        <p:nvSpPr>
          <p:cNvPr id="282" name="Google Shape;282;p45"/>
          <p:cNvSpPr txBox="1"/>
          <p:nvPr>
            <p:ph hasCustomPrompt="1" type="title"/>
          </p:nvPr>
        </p:nvSpPr>
        <p:spPr>
          <a:xfrm>
            <a:off x="5175300" y="2889888"/>
            <a:ext cx="2322600" cy="4482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r>
              <a:t>xx%</a:t>
            </a:r>
          </a:p>
        </p:txBody>
      </p:sp>
      <p:sp>
        <p:nvSpPr>
          <p:cNvPr id="283" name="Google Shape;283;p45"/>
          <p:cNvSpPr txBox="1"/>
          <p:nvPr>
            <p:ph idx="1" type="subTitle"/>
          </p:nvPr>
        </p:nvSpPr>
        <p:spPr>
          <a:xfrm>
            <a:off x="5175300" y="3502963"/>
            <a:ext cx="2319000" cy="694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284" name="Google Shape;284;p45"/>
          <p:cNvSpPr txBox="1"/>
          <p:nvPr>
            <p:ph hasCustomPrompt="1" idx="2" type="title"/>
          </p:nvPr>
        </p:nvSpPr>
        <p:spPr>
          <a:xfrm>
            <a:off x="3410700" y="1086063"/>
            <a:ext cx="2322600" cy="4482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r>
              <a:t>xx%</a:t>
            </a:r>
          </a:p>
        </p:txBody>
      </p:sp>
      <p:sp>
        <p:nvSpPr>
          <p:cNvPr id="285" name="Google Shape;285;p45"/>
          <p:cNvSpPr txBox="1"/>
          <p:nvPr>
            <p:ph idx="3" type="subTitle"/>
          </p:nvPr>
        </p:nvSpPr>
        <p:spPr>
          <a:xfrm>
            <a:off x="3410700" y="1699138"/>
            <a:ext cx="2319000" cy="694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286" name="Google Shape;286;p45"/>
          <p:cNvSpPr txBox="1"/>
          <p:nvPr>
            <p:ph hasCustomPrompt="1" idx="4" type="title"/>
          </p:nvPr>
        </p:nvSpPr>
        <p:spPr>
          <a:xfrm>
            <a:off x="1647900" y="2889888"/>
            <a:ext cx="2322600" cy="4482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r>
              <a:t>xx%</a:t>
            </a:r>
          </a:p>
        </p:txBody>
      </p:sp>
      <p:sp>
        <p:nvSpPr>
          <p:cNvPr id="287" name="Google Shape;287;p45"/>
          <p:cNvSpPr txBox="1"/>
          <p:nvPr>
            <p:ph idx="5" type="subTitle"/>
          </p:nvPr>
        </p:nvSpPr>
        <p:spPr>
          <a:xfrm>
            <a:off x="1647900" y="3502963"/>
            <a:ext cx="2319000" cy="694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CUSTOM_2_2">
    <p:bg>
      <p:bgPr>
        <a:blipFill>
          <a:blip r:embed="rId2">
            <a:alphaModFix/>
          </a:blip>
          <a:stretch>
            <a:fillRect/>
          </a:stretch>
        </a:blipFill>
      </p:bgPr>
    </p:bg>
    <p:spTree>
      <p:nvGrpSpPr>
        <p:cNvPr id="288" name="Shape 288"/>
        <p:cNvGrpSpPr/>
        <p:nvPr/>
      </p:nvGrpSpPr>
      <p:grpSpPr>
        <a:xfrm>
          <a:off x="0" y="0"/>
          <a:ext cx="0" cy="0"/>
          <a:chOff x="0" y="0"/>
          <a:chExt cx="0" cy="0"/>
        </a:xfrm>
      </p:grpSpPr>
      <p:sp>
        <p:nvSpPr>
          <p:cNvPr id="289" name="Google Shape;289;p46"/>
          <p:cNvSpPr txBox="1"/>
          <p:nvPr>
            <p:ph idx="1" type="subTitle"/>
          </p:nvPr>
        </p:nvSpPr>
        <p:spPr>
          <a:xfrm>
            <a:off x="6022200" y="2439600"/>
            <a:ext cx="2183700" cy="12243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290" name="Google Shape;290;p46"/>
          <p:cNvSpPr txBox="1"/>
          <p:nvPr>
            <p:ph type="title"/>
          </p:nvPr>
        </p:nvSpPr>
        <p:spPr>
          <a:xfrm>
            <a:off x="6026100" y="1479600"/>
            <a:ext cx="2404800" cy="9600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3">
  <p:cSld name="CUSTOM_2_1_1">
    <p:bg>
      <p:bgPr>
        <a:blipFill>
          <a:blip r:embed="rId2">
            <a:alphaModFix/>
          </a:blip>
          <a:stretch>
            <a:fillRect/>
          </a:stretch>
        </a:blipFill>
      </p:bgPr>
    </p:bg>
    <p:spTree>
      <p:nvGrpSpPr>
        <p:cNvPr id="291" name="Shape 291"/>
        <p:cNvGrpSpPr/>
        <p:nvPr/>
      </p:nvGrpSpPr>
      <p:grpSpPr>
        <a:xfrm>
          <a:off x="0" y="0"/>
          <a:ext cx="0" cy="0"/>
          <a:chOff x="0" y="0"/>
          <a:chExt cx="0" cy="0"/>
        </a:xfrm>
      </p:grpSpPr>
      <p:sp>
        <p:nvSpPr>
          <p:cNvPr id="292" name="Google Shape;292;p47"/>
          <p:cNvSpPr txBox="1"/>
          <p:nvPr>
            <p:ph idx="1" type="subTitle"/>
          </p:nvPr>
        </p:nvSpPr>
        <p:spPr>
          <a:xfrm>
            <a:off x="713100" y="2362500"/>
            <a:ext cx="2751300" cy="10623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293" name="Google Shape;293;p47"/>
          <p:cNvSpPr txBox="1"/>
          <p:nvPr>
            <p:ph type="title"/>
          </p:nvPr>
        </p:nvSpPr>
        <p:spPr>
          <a:xfrm>
            <a:off x="713100" y="1718700"/>
            <a:ext cx="2746800" cy="6438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4">
  <p:cSld name="CUSTOM_2_1_1_2">
    <p:bg>
      <p:bgPr>
        <a:blipFill>
          <a:blip r:embed="rId2">
            <a:alphaModFix/>
          </a:blip>
          <a:stretch>
            <a:fillRect/>
          </a:stretch>
        </a:blipFill>
      </p:bgPr>
    </p:bg>
    <p:spTree>
      <p:nvGrpSpPr>
        <p:cNvPr id="294" name="Shape 294"/>
        <p:cNvGrpSpPr/>
        <p:nvPr/>
      </p:nvGrpSpPr>
      <p:grpSpPr>
        <a:xfrm>
          <a:off x="0" y="0"/>
          <a:ext cx="0" cy="0"/>
          <a:chOff x="0" y="0"/>
          <a:chExt cx="0" cy="0"/>
        </a:xfrm>
      </p:grpSpPr>
      <p:sp>
        <p:nvSpPr>
          <p:cNvPr id="295" name="Google Shape;295;p48"/>
          <p:cNvSpPr txBox="1"/>
          <p:nvPr>
            <p:ph idx="1" type="subTitle"/>
          </p:nvPr>
        </p:nvSpPr>
        <p:spPr>
          <a:xfrm>
            <a:off x="5964050" y="3605800"/>
            <a:ext cx="2459700" cy="1060800"/>
          </a:xfrm>
          <a:prstGeom prst="rect">
            <a:avLst/>
          </a:prstGeom>
        </p:spPr>
        <p:txBody>
          <a:bodyPr anchorCtr="0" anchor="t" bIns="91425" lIns="91425" spcFirstLastPara="1" rIns="91425" wrap="square" tIns="91425">
            <a:noAutofit/>
          </a:bodyPr>
          <a:lstStyle>
            <a:lvl1pPr lvl="0">
              <a:spcBef>
                <a:spcPts val="0"/>
              </a:spcBef>
              <a:spcAft>
                <a:spcPts val="0"/>
              </a:spcAft>
              <a:buNone/>
              <a:defRPr>
                <a:solidFill>
                  <a:schemeClr val="lt1"/>
                </a:solidFill>
              </a:defRPr>
            </a:lvl1pPr>
            <a:lvl2pPr lvl="1">
              <a:spcBef>
                <a:spcPts val="0"/>
              </a:spcBef>
              <a:spcAft>
                <a:spcPts val="0"/>
              </a:spcAft>
              <a:buNone/>
              <a:defRPr>
                <a:solidFill>
                  <a:schemeClr val="lt1"/>
                </a:solidFill>
              </a:defRPr>
            </a:lvl2pPr>
            <a:lvl3pPr lvl="2">
              <a:spcBef>
                <a:spcPts val="0"/>
              </a:spcBef>
              <a:spcAft>
                <a:spcPts val="0"/>
              </a:spcAft>
              <a:buNone/>
              <a:defRPr>
                <a:solidFill>
                  <a:schemeClr val="lt1"/>
                </a:solidFill>
              </a:defRPr>
            </a:lvl3pPr>
            <a:lvl4pPr lvl="3">
              <a:spcBef>
                <a:spcPts val="0"/>
              </a:spcBef>
              <a:spcAft>
                <a:spcPts val="0"/>
              </a:spcAft>
              <a:buNone/>
              <a:defRPr>
                <a:solidFill>
                  <a:schemeClr val="lt1"/>
                </a:solidFill>
              </a:defRPr>
            </a:lvl4pPr>
            <a:lvl5pPr lvl="4">
              <a:spcBef>
                <a:spcPts val="0"/>
              </a:spcBef>
              <a:spcAft>
                <a:spcPts val="0"/>
              </a:spcAft>
              <a:buNone/>
              <a:defRPr>
                <a:solidFill>
                  <a:schemeClr val="lt1"/>
                </a:solidFill>
              </a:defRPr>
            </a:lvl5pPr>
            <a:lvl6pPr lvl="5">
              <a:spcBef>
                <a:spcPts val="0"/>
              </a:spcBef>
              <a:spcAft>
                <a:spcPts val="0"/>
              </a:spcAft>
              <a:buNone/>
              <a:defRPr>
                <a:solidFill>
                  <a:schemeClr val="lt1"/>
                </a:solidFill>
              </a:defRPr>
            </a:lvl6pPr>
            <a:lvl7pPr lvl="6">
              <a:spcBef>
                <a:spcPts val="0"/>
              </a:spcBef>
              <a:spcAft>
                <a:spcPts val="0"/>
              </a:spcAft>
              <a:buNone/>
              <a:defRPr>
                <a:solidFill>
                  <a:schemeClr val="lt1"/>
                </a:solidFill>
              </a:defRPr>
            </a:lvl7pPr>
            <a:lvl8pPr lvl="7">
              <a:spcBef>
                <a:spcPts val="0"/>
              </a:spcBef>
              <a:spcAft>
                <a:spcPts val="0"/>
              </a:spcAft>
              <a:buNone/>
              <a:defRPr>
                <a:solidFill>
                  <a:schemeClr val="lt1"/>
                </a:solidFill>
              </a:defRPr>
            </a:lvl8pPr>
            <a:lvl9pPr lvl="8">
              <a:spcBef>
                <a:spcPts val="0"/>
              </a:spcBef>
              <a:spcAft>
                <a:spcPts val="0"/>
              </a:spcAft>
              <a:buNone/>
              <a:defRPr>
                <a:solidFill>
                  <a:schemeClr val="lt1"/>
                </a:solidFill>
              </a:defRPr>
            </a:lvl9pPr>
          </a:lstStyle>
          <a:p/>
        </p:txBody>
      </p:sp>
      <p:sp>
        <p:nvSpPr>
          <p:cNvPr id="296" name="Google Shape;296;p48"/>
          <p:cNvSpPr txBox="1"/>
          <p:nvPr>
            <p:ph type="title"/>
          </p:nvPr>
        </p:nvSpPr>
        <p:spPr>
          <a:xfrm>
            <a:off x="5964050" y="2960500"/>
            <a:ext cx="2459700" cy="643800"/>
          </a:xfrm>
          <a:prstGeom prst="rect">
            <a:avLst/>
          </a:prstGeom>
        </p:spPr>
        <p:txBody>
          <a:bodyPr anchorCtr="0" anchor="b" bIns="91425" lIns="91425" spcFirstLastPara="1" rIns="91425" wrap="square" tIns="91425">
            <a:noAutofit/>
          </a:bodyPr>
          <a:lstStyle>
            <a:lvl1pPr lvl="0" algn="l">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5">
  <p:cSld name="CUSTOM_2_1_1_1">
    <p:bg>
      <p:bgPr>
        <a:blipFill>
          <a:blip r:embed="rId2">
            <a:alphaModFix/>
          </a:blip>
          <a:stretch>
            <a:fillRect/>
          </a:stretch>
        </a:blipFill>
      </p:bgPr>
    </p:bg>
    <p:spTree>
      <p:nvGrpSpPr>
        <p:cNvPr id="297" name="Shape 297"/>
        <p:cNvGrpSpPr/>
        <p:nvPr/>
      </p:nvGrpSpPr>
      <p:grpSpPr>
        <a:xfrm>
          <a:off x="0" y="0"/>
          <a:ext cx="0" cy="0"/>
          <a:chOff x="0" y="0"/>
          <a:chExt cx="0" cy="0"/>
        </a:xfrm>
      </p:grpSpPr>
      <p:sp>
        <p:nvSpPr>
          <p:cNvPr id="298" name="Google Shape;298;p49"/>
          <p:cNvSpPr txBox="1"/>
          <p:nvPr>
            <p:ph idx="1" type="subTitle"/>
          </p:nvPr>
        </p:nvSpPr>
        <p:spPr>
          <a:xfrm>
            <a:off x="713100" y="2367300"/>
            <a:ext cx="2404800" cy="1049100"/>
          </a:xfrm>
          <a:prstGeom prst="rect">
            <a:avLst/>
          </a:prstGeom>
        </p:spPr>
        <p:txBody>
          <a:bodyPr anchorCtr="0" anchor="t" bIns="91425" lIns="91425" spcFirstLastPara="1" rIns="91425" wrap="square" tIns="91425">
            <a:noAutofit/>
          </a:bodyPr>
          <a:lstStyle>
            <a:lvl1pPr lvl="0">
              <a:spcBef>
                <a:spcPts val="0"/>
              </a:spcBef>
              <a:spcAft>
                <a:spcPts val="0"/>
              </a:spcAft>
              <a:buNone/>
              <a:defRPr>
                <a:solidFill>
                  <a:schemeClr val="lt1"/>
                </a:solidFill>
              </a:defRPr>
            </a:lvl1pPr>
            <a:lvl2pPr lvl="1">
              <a:spcBef>
                <a:spcPts val="0"/>
              </a:spcBef>
              <a:spcAft>
                <a:spcPts val="0"/>
              </a:spcAft>
              <a:buNone/>
              <a:defRPr>
                <a:solidFill>
                  <a:schemeClr val="lt1"/>
                </a:solidFill>
              </a:defRPr>
            </a:lvl2pPr>
            <a:lvl3pPr lvl="2">
              <a:spcBef>
                <a:spcPts val="0"/>
              </a:spcBef>
              <a:spcAft>
                <a:spcPts val="0"/>
              </a:spcAft>
              <a:buNone/>
              <a:defRPr>
                <a:solidFill>
                  <a:schemeClr val="lt1"/>
                </a:solidFill>
              </a:defRPr>
            </a:lvl3pPr>
            <a:lvl4pPr lvl="3">
              <a:spcBef>
                <a:spcPts val="0"/>
              </a:spcBef>
              <a:spcAft>
                <a:spcPts val="0"/>
              </a:spcAft>
              <a:buNone/>
              <a:defRPr>
                <a:solidFill>
                  <a:schemeClr val="lt1"/>
                </a:solidFill>
              </a:defRPr>
            </a:lvl4pPr>
            <a:lvl5pPr lvl="4">
              <a:spcBef>
                <a:spcPts val="0"/>
              </a:spcBef>
              <a:spcAft>
                <a:spcPts val="0"/>
              </a:spcAft>
              <a:buNone/>
              <a:defRPr>
                <a:solidFill>
                  <a:schemeClr val="lt1"/>
                </a:solidFill>
              </a:defRPr>
            </a:lvl5pPr>
            <a:lvl6pPr lvl="5">
              <a:spcBef>
                <a:spcPts val="0"/>
              </a:spcBef>
              <a:spcAft>
                <a:spcPts val="0"/>
              </a:spcAft>
              <a:buNone/>
              <a:defRPr>
                <a:solidFill>
                  <a:schemeClr val="lt1"/>
                </a:solidFill>
              </a:defRPr>
            </a:lvl6pPr>
            <a:lvl7pPr lvl="6">
              <a:spcBef>
                <a:spcPts val="0"/>
              </a:spcBef>
              <a:spcAft>
                <a:spcPts val="0"/>
              </a:spcAft>
              <a:buNone/>
              <a:defRPr>
                <a:solidFill>
                  <a:schemeClr val="lt1"/>
                </a:solidFill>
              </a:defRPr>
            </a:lvl7pPr>
            <a:lvl8pPr lvl="7">
              <a:spcBef>
                <a:spcPts val="0"/>
              </a:spcBef>
              <a:spcAft>
                <a:spcPts val="0"/>
              </a:spcAft>
              <a:buNone/>
              <a:defRPr>
                <a:solidFill>
                  <a:schemeClr val="lt1"/>
                </a:solidFill>
              </a:defRPr>
            </a:lvl8pPr>
            <a:lvl9pPr lvl="8">
              <a:spcBef>
                <a:spcPts val="0"/>
              </a:spcBef>
              <a:spcAft>
                <a:spcPts val="0"/>
              </a:spcAft>
              <a:buNone/>
              <a:defRPr>
                <a:solidFill>
                  <a:schemeClr val="lt1"/>
                </a:solidFill>
              </a:defRPr>
            </a:lvl9pPr>
          </a:lstStyle>
          <a:p/>
        </p:txBody>
      </p:sp>
      <p:sp>
        <p:nvSpPr>
          <p:cNvPr id="299" name="Google Shape;299;p49"/>
          <p:cNvSpPr txBox="1"/>
          <p:nvPr>
            <p:ph type="title"/>
          </p:nvPr>
        </p:nvSpPr>
        <p:spPr>
          <a:xfrm>
            <a:off x="713100" y="1727098"/>
            <a:ext cx="2404800" cy="6402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bg>
      <p:bgPr>
        <a:blipFill>
          <a:blip r:embed="rId2">
            <a:alphaModFix/>
          </a:blip>
          <a:stretch>
            <a:fillRect/>
          </a:stretch>
        </a:blipFill>
      </p:bgPr>
    </p:bg>
    <p:spTree>
      <p:nvGrpSpPr>
        <p:cNvPr id="300" name="Shape 300"/>
        <p:cNvGrpSpPr/>
        <p:nvPr/>
      </p:nvGrpSpPr>
      <p:grpSpPr>
        <a:xfrm>
          <a:off x="0" y="0"/>
          <a:ext cx="0" cy="0"/>
          <a:chOff x="0" y="0"/>
          <a:chExt cx="0" cy="0"/>
        </a:xfrm>
      </p:grpSpPr>
      <p:sp>
        <p:nvSpPr>
          <p:cNvPr id="301" name="Google Shape;301;p50"/>
          <p:cNvSpPr txBox="1"/>
          <p:nvPr/>
        </p:nvSpPr>
        <p:spPr>
          <a:xfrm>
            <a:off x="5836100" y="2963000"/>
            <a:ext cx="2587500" cy="11577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200">
                <a:solidFill>
                  <a:schemeClr val="dk1"/>
                </a:solidFill>
                <a:latin typeface="Red Hat Display"/>
                <a:ea typeface="Red Hat Display"/>
                <a:cs typeface="Red Hat Display"/>
                <a:sym typeface="Red Hat Display"/>
              </a:rPr>
              <a:t>CREDITS: This presentation template was created by </a:t>
            </a:r>
            <a:r>
              <a:rPr lang="en" sz="1200">
                <a:solidFill>
                  <a:schemeClr val="dk1"/>
                </a:solidFill>
                <a:uFill>
                  <a:noFill/>
                </a:uFill>
                <a:latin typeface="Red Hat Display"/>
                <a:ea typeface="Red Hat Display"/>
                <a:cs typeface="Red Hat Display"/>
                <a:sym typeface="Red Hat Display"/>
                <a:hlinkClick r:id="rId3">
                  <a:extLst>
                    <a:ext uri="{A12FA001-AC4F-418D-AE19-62706E023703}">
                      <ahyp:hlinkClr val="tx"/>
                    </a:ext>
                  </a:extLst>
                </a:hlinkClick>
              </a:rPr>
              <a:t>Slidesgo</a:t>
            </a:r>
            <a:r>
              <a:rPr lang="en" sz="1200">
                <a:solidFill>
                  <a:schemeClr val="dk1"/>
                </a:solidFill>
                <a:latin typeface="Red Hat Display"/>
                <a:ea typeface="Red Hat Display"/>
                <a:cs typeface="Red Hat Display"/>
                <a:sym typeface="Red Hat Display"/>
              </a:rPr>
              <a:t>, including icons by </a:t>
            </a:r>
            <a:r>
              <a:rPr lang="en" sz="1200">
                <a:solidFill>
                  <a:schemeClr val="dk1"/>
                </a:solidFill>
                <a:uFill>
                  <a:noFill/>
                </a:uFill>
                <a:latin typeface="Red Hat Display"/>
                <a:ea typeface="Red Hat Display"/>
                <a:cs typeface="Red Hat Display"/>
                <a:sym typeface="Red Hat Display"/>
                <a:hlinkClick r:id="rId4">
                  <a:extLst>
                    <a:ext uri="{A12FA001-AC4F-418D-AE19-62706E023703}">
                      <ahyp:hlinkClr val="tx"/>
                    </a:ext>
                  </a:extLst>
                </a:hlinkClick>
              </a:rPr>
              <a:t>Flaticon</a:t>
            </a:r>
            <a:r>
              <a:rPr lang="en" sz="1200">
                <a:solidFill>
                  <a:schemeClr val="dk1"/>
                </a:solidFill>
                <a:latin typeface="Red Hat Display"/>
                <a:ea typeface="Red Hat Display"/>
                <a:cs typeface="Red Hat Display"/>
                <a:sym typeface="Red Hat Display"/>
              </a:rPr>
              <a:t>, and infographics &amp; images by </a:t>
            </a:r>
            <a:r>
              <a:rPr lang="en" sz="1200">
                <a:solidFill>
                  <a:schemeClr val="dk1"/>
                </a:solidFill>
                <a:uFill>
                  <a:noFill/>
                </a:uFill>
                <a:latin typeface="Red Hat Display"/>
                <a:ea typeface="Red Hat Display"/>
                <a:cs typeface="Red Hat Display"/>
                <a:sym typeface="Red Hat Display"/>
                <a:hlinkClick r:id="rId5">
                  <a:extLst>
                    <a:ext uri="{A12FA001-AC4F-418D-AE19-62706E023703}">
                      <ahyp:hlinkClr val="tx"/>
                    </a:ext>
                  </a:extLst>
                </a:hlinkClick>
              </a:rPr>
              <a:t>Freepik</a:t>
            </a:r>
            <a:r>
              <a:rPr lang="en" sz="1200">
                <a:solidFill>
                  <a:schemeClr val="dk1"/>
                </a:solidFill>
                <a:latin typeface="Red Hat Display"/>
                <a:ea typeface="Red Hat Display"/>
                <a:cs typeface="Red Hat Display"/>
                <a:sym typeface="Red Hat Display"/>
              </a:rPr>
              <a:t> </a:t>
            </a:r>
            <a:endParaRPr sz="1200">
              <a:solidFill>
                <a:schemeClr val="dk1"/>
              </a:solidFill>
              <a:latin typeface="Red Hat Display"/>
              <a:ea typeface="Red Hat Display"/>
              <a:cs typeface="Red Hat Display"/>
              <a:sym typeface="Red Hat Display"/>
            </a:endParaRPr>
          </a:p>
        </p:txBody>
      </p:sp>
      <p:sp>
        <p:nvSpPr>
          <p:cNvPr id="302" name="Google Shape;302;p50"/>
          <p:cNvSpPr txBox="1"/>
          <p:nvPr>
            <p:ph type="title"/>
          </p:nvPr>
        </p:nvSpPr>
        <p:spPr>
          <a:xfrm>
            <a:off x="1543300" y="1931125"/>
            <a:ext cx="3218700" cy="1106400"/>
          </a:xfrm>
          <a:prstGeom prst="rect">
            <a:avLst/>
          </a:prstGeom>
        </p:spPr>
        <p:txBody>
          <a:bodyPr anchorCtr="0" anchor="ctr" bIns="91425" lIns="91425" spcFirstLastPara="1" rIns="91425" wrap="square" tIns="91425">
            <a:noAutofit/>
          </a:bodyPr>
          <a:lstStyle>
            <a:lvl1pPr lvl="0" algn="ctr">
              <a:spcBef>
                <a:spcPts val="0"/>
              </a:spcBef>
              <a:spcAft>
                <a:spcPts val="0"/>
              </a:spcAft>
              <a:buNone/>
              <a:defRPr sz="6000">
                <a:solidFill>
                  <a:schemeClr val="lt1"/>
                </a:solidFill>
              </a:defRPr>
            </a:lvl1pPr>
            <a:lvl2pPr lvl="1">
              <a:spcBef>
                <a:spcPts val="0"/>
              </a:spcBef>
              <a:spcAft>
                <a:spcPts val="0"/>
              </a:spcAft>
              <a:buNone/>
              <a:defRPr sz="6000">
                <a:solidFill>
                  <a:schemeClr val="lt1"/>
                </a:solidFill>
              </a:defRPr>
            </a:lvl2pPr>
            <a:lvl3pPr lvl="2">
              <a:spcBef>
                <a:spcPts val="0"/>
              </a:spcBef>
              <a:spcAft>
                <a:spcPts val="0"/>
              </a:spcAft>
              <a:buNone/>
              <a:defRPr sz="6000">
                <a:solidFill>
                  <a:schemeClr val="lt1"/>
                </a:solidFill>
              </a:defRPr>
            </a:lvl3pPr>
            <a:lvl4pPr lvl="3">
              <a:spcBef>
                <a:spcPts val="0"/>
              </a:spcBef>
              <a:spcAft>
                <a:spcPts val="0"/>
              </a:spcAft>
              <a:buNone/>
              <a:defRPr sz="6000">
                <a:solidFill>
                  <a:schemeClr val="lt1"/>
                </a:solidFill>
              </a:defRPr>
            </a:lvl4pPr>
            <a:lvl5pPr lvl="4">
              <a:spcBef>
                <a:spcPts val="0"/>
              </a:spcBef>
              <a:spcAft>
                <a:spcPts val="0"/>
              </a:spcAft>
              <a:buNone/>
              <a:defRPr sz="6000">
                <a:solidFill>
                  <a:schemeClr val="lt1"/>
                </a:solidFill>
              </a:defRPr>
            </a:lvl5pPr>
            <a:lvl6pPr lvl="5">
              <a:spcBef>
                <a:spcPts val="0"/>
              </a:spcBef>
              <a:spcAft>
                <a:spcPts val="0"/>
              </a:spcAft>
              <a:buNone/>
              <a:defRPr sz="6000">
                <a:solidFill>
                  <a:schemeClr val="lt1"/>
                </a:solidFill>
              </a:defRPr>
            </a:lvl6pPr>
            <a:lvl7pPr lvl="6">
              <a:spcBef>
                <a:spcPts val="0"/>
              </a:spcBef>
              <a:spcAft>
                <a:spcPts val="0"/>
              </a:spcAft>
              <a:buNone/>
              <a:defRPr sz="6000">
                <a:solidFill>
                  <a:schemeClr val="lt1"/>
                </a:solidFill>
              </a:defRPr>
            </a:lvl7pPr>
            <a:lvl8pPr lvl="7">
              <a:spcBef>
                <a:spcPts val="0"/>
              </a:spcBef>
              <a:spcAft>
                <a:spcPts val="0"/>
              </a:spcAft>
              <a:buNone/>
              <a:defRPr sz="6000">
                <a:solidFill>
                  <a:schemeClr val="lt1"/>
                </a:solidFill>
              </a:defRPr>
            </a:lvl8pPr>
            <a:lvl9pPr lvl="8">
              <a:spcBef>
                <a:spcPts val="0"/>
              </a:spcBef>
              <a:spcAft>
                <a:spcPts val="0"/>
              </a:spcAft>
              <a:buNone/>
              <a:defRPr sz="6000">
                <a:solidFill>
                  <a:schemeClr val="lt1"/>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CUSTOM_4">
    <p:bg>
      <p:bgPr>
        <a:blipFill>
          <a:blip r:embed="rId2">
            <a:alphaModFix/>
          </a:blip>
          <a:stretch>
            <a:fillRect/>
          </a:stretch>
        </a:blipFill>
      </p:bgPr>
    </p:bg>
    <p:spTree>
      <p:nvGrpSpPr>
        <p:cNvPr id="303" name="Shape 303"/>
        <p:cNvGrpSpPr/>
        <p:nvPr/>
      </p:nvGrpSpPr>
      <p:grpSpPr>
        <a:xfrm>
          <a:off x="0" y="0"/>
          <a:ext cx="0" cy="0"/>
          <a:chOff x="0" y="0"/>
          <a:chExt cx="0" cy="0"/>
        </a:xfrm>
      </p:grpSpPr>
      <p:sp>
        <p:nvSpPr>
          <p:cNvPr id="304" name="Google Shape;304;p51"/>
          <p:cNvSpPr txBox="1"/>
          <p:nvPr>
            <p:ph type="title"/>
          </p:nvPr>
        </p:nvSpPr>
        <p:spPr>
          <a:xfrm>
            <a:off x="1476900" y="1626450"/>
            <a:ext cx="6190500" cy="1188600"/>
          </a:xfrm>
          <a:prstGeom prst="rect">
            <a:avLst/>
          </a:prstGeom>
        </p:spPr>
        <p:txBody>
          <a:bodyPr anchorCtr="0" anchor="t" bIns="91425" lIns="91425" spcFirstLastPara="1" rIns="91425" wrap="square" tIns="91425">
            <a:noAutofit/>
          </a:bodyPr>
          <a:lstStyle>
            <a:lvl1pPr lvl="0" algn="ctr">
              <a:spcBef>
                <a:spcPts val="0"/>
              </a:spcBef>
              <a:spcAft>
                <a:spcPts val="0"/>
              </a:spcAft>
              <a:buSzPts val="6000"/>
              <a:buNone/>
              <a:defRPr b="1"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305" name="Google Shape;305;p51"/>
          <p:cNvSpPr txBox="1"/>
          <p:nvPr>
            <p:ph idx="1" type="subTitle"/>
          </p:nvPr>
        </p:nvSpPr>
        <p:spPr>
          <a:xfrm>
            <a:off x="2713225" y="2596350"/>
            <a:ext cx="3721500" cy="932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5">
    <p:bg>
      <p:bgPr>
        <a:blipFill>
          <a:blip r:embed="rId2">
            <a:alphaModFix/>
          </a:blip>
          <a:stretch>
            <a:fillRect/>
          </a:stretch>
        </a:blipFill>
      </p:bgPr>
    </p:bg>
    <p:spTree>
      <p:nvGrpSpPr>
        <p:cNvPr id="306" name="Shape 306"/>
        <p:cNvGrpSpPr/>
        <p:nvPr/>
      </p:nvGrpSpPr>
      <p:grpSpPr>
        <a:xfrm>
          <a:off x="0" y="0"/>
          <a:ext cx="0" cy="0"/>
          <a:chOff x="0" y="0"/>
          <a:chExt cx="0" cy="0"/>
        </a:xfrm>
      </p:grpSpPr>
      <p:sp>
        <p:nvSpPr>
          <p:cNvPr id="307" name="Google Shape;307;p52"/>
          <p:cNvSpPr txBox="1"/>
          <p:nvPr>
            <p:ph type="title"/>
          </p:nvPr>
        </p:nvSpPr>
        <p:spPr>
          <a:xfrm>
            <a:off x="4552125" y="3384574"/>
            <a:ext cx="2679300" cy="420600"/>
          </a:xfrm>
          <a:prstGeom prst="rect">
            <a:avLst/>
          </a:prstGeom>
        </p:spPr>
        <p:txBody>
          <a:bodyPr anchorCtr="0" anchor="ctr" bIns="91425" lIns="91425" spcFirstLastPara="1" rIns="91425" wrap="square" tIns="91425">
            <a:noAutofit/>
          </a:bodyPr>
          <a:lstStyle>
            <a:lvl1pPr lvl="0">
              <a:spcBef>
                <a:spcPts val="0"/>
              </a:spcBef>
              <a:spcAft>
                <a:spcPts val="0"/>
              </a:spcAft>
              <a:buNone/>
              <a:defRPr b="1" sz="2000"/>
            </a:lvl1pPr>
            <a:lvl2pPr lvl="1">
              <a:spcBef>
                <a:spcPts val="0"/>
              </a:spcBef>
              <a:spcAft>
                <a:spcPts val="0"/>
              </a:spcAft>
              <a:buNone/>
              <a:defRPr b="1" sz="2000"/>
            </a:lvl2pPr>
            <a:lvl3pPr lvl="2">
              <a:spcBef>
                <a:spcPts val="0"/>
              </a:spcBef>
              <a:spcAft>
                <a:spcPts val="0"/>
              </a:spcAft>
              <a:buNone/>
              <a:defRPr b="1" sz="2000"/>
            </a:lvl3pPr>
            <a:lvl4pPr lvl="3">
              <a:spcBef>
                <a:spcPts val="0"/>
              </a:spcBef>
              <a:spcAft>
                <a:spcPts val="0"/>
              </a:spcAft>
              <a:buNone/>
              <a:defRPr b="1" sz="2000"/>
            </a:lvl4pPr>
            <a:lvl5pPr lvl="4">
              <a:spcBef>
                <a:spcPts val="0"/>
              </a:spcBef>
              <a:spcAft>
                <a:spcPts val="0"/>
              </a:spcAft>
              <a:buNone/>
              <a:defRPr b="1" sz="2000"/>
            </a:lvl5pPr>
            <a:lvl6pPr lvl="5">
              <a:spcBef>
                <a:spcPts val="0"/>
              </a:spcBef>
              <a:spcAft>
                <a:spcPts val="0"/>
              </a:spcAft>
              <a:buNone/>
              <a:defRPr b="1" sz="2000"/>
            </a:lvl6pPr>
            <a:lvl7pPr lvl="6">
              <a:spcBef>
                <a:spcPts val="0"/>
              </a:spcBef>
              <a:spcAft>
                <a:spcPts val="0"/>
              </a:spcAft>
              <a:buNone/>
              <a:defRPr b="1" sz="2000"/>
            </a:lvl7pPr>
            <a:lvl8pPr lvl="7">
              <a:spcBef>
                <a:spcPts val="0"/>
              </a:spcBef>
              <a:spcAft>
                <a:spcPts val="0"/>
              </a:spcAft>
              <a:buNone/>
              <a:defRPr b="1" sz="2000"/>
            </a:lvl8pPr>
            <a:lvl9pPr lvl="8">
              <a:spcBef>
                <a:spcPts val="0"/>
              </a:spcBef>
              <a:spcAft>
                <a:spcPts val="0"/>
              </a:spcAft>
              <a:buNone/>
              <a:defRPr b="1" sz="2000"/>
            </a:lvl9pPr>
          </a:lstStyle>
          <a:p/>
        </p:txBody>
      </p:sp>
      <p:sp>
        <p:nvSpPr>
          <p:cNvPr id="308" name="Google Shape;308;p52"/>
          <p:cNvSpPr txBox="1"/>
          <p:nvPr>
            <p:ph idx="1" type="subTitle"/>
          </p:nvPr>
        </p:nvSpPr>
        <p:spPr>
          <a:xfrm>
            <a:off x="4552125" y="1338338"/>
            <a:ext cx="3557100" cy="1929300"/>
          </a:xfrm>
          <a:prstGeom prst="rect">
            <a:avLst/>
          </a:prstGeom>
        </p:spPr>
        <p:txBody>
          <a:bodyPr anchorCtr="0" anchor="t" bIns="91425" lIns="91425" spcFirstLastPara="1" rIns="91425" wrap="square" tIns="91425">
            <a:noAutofit/>
          </a:bodyPr>
          <a:lstStyle>
            <a:lvl1pPr lvl="0">
              <a:spcBef>
                <a:spcPts val="0"/>
              </a:spcBef>
              <a:spcAft>
                <a:spcPts val="0"/>
              </a:spcAft>
              <a:buNone/>
              <a:defRPr sz="2800"/>
            </a:lvl1pPr>
            <a:lvl2pPr lvl="1">
              <a:spcBef>
                <a:spcPts val="0"/>
              </a:spcBef>
              <a:spcAft>
                <a:spcPts val="0"/>
              </a:spcAft>
              <a:buNone/>
              <a:defRPr b="1" sz="2800"/>
            </a:lvl2pPr>
            <a:lvl3pPr lvl="2">
              <a:spcBef>
                <a:spcPts val="0"/>
              </a:spcBef>
              <a:spcAft>
                <a:spcPts val="0"/>
              </a:spcAft>
              <a:buNone/>
              <a:defRPr b="1" sz="2800"/>
            </a:lvl3pPr>
            <a:lvl4pPr lvl="3">
              <a:spcBef>
                <a:spcPts val="0"/>
              </a:spcBef>
              <a:spcAft>
                <a:spcPts val="0"/>
              </a:spcAft>
              <a:buNone/>
              <a:defRPr b="1" sz="2800"/>
            </a:lvl4pPr>
            <a:lvl5pPr lvl="4">
              <a:spcBef>
                <a:spcPts val="0"/>
              </a:spcBef>
              <a:spcAft>
                <a:spcPts val="0"/>
              </a:spcAft>
              <a:buNone/>
              <a:defRPr b="1" sz="2800"/>
            </a:lvl5pPr>
            <a:lvl6pPr lvl="5">
              <a:spcBef>
                <a:spcPts val="0"/>
              </a:spcBef>
              <a:spcAft>
                <a:spcPts val="0"/>
              </a:spcAft>
              <a:buNone/>
              <a:defRPr b="1" sz="2800"/>
            </a:lvl6pPr>
            <a:lvl7pPr lvl="6">
              <a:spcBef>
                <a:spcPts val="0"/>
              </a:spcBef>
              <a:spcAft>
                <a:spcPts val="0"/>
              </a:spcAft>
              <a:buNone/>
              <a:defRPr b="1" sz="2800"/>
            </a:lvl7pPr>
            <a:lvl8pPr lvl="7">
              <a:spcBef>
                <a:spcPts val="0"/>
              </a:spcBef>
              <a:spcAft>
                <a:spcPts val="0"/>
              </a:spcAft>
              <a:buNone/>
              <a:defRPr b="1" sz="2800"/>
            </a:lvl8pPr>
            <a:lvl9pPr lvl="8">
              <a:spcBef>
                <a:spcPts val="0"/>
              </a:spcBef>
              <a:spcAft>
                <a:spcPts val="0"/>
              </a:spcAft>
              <a:buNone/>
              <a:defRPr b="1" sz="28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CUSTOM_6">
    <p:bg>
      <p:bgPr>
        <a:blipFill>
          <a:blip r:embed="rId2">
            <a:alphaModFix/>
          </a:blip>
          <a:stretch>
            <a:fillRect/>
          </a:stretch>
        </a:blipFill>
      </p:bgPr>
    </p:bg>
    <p:spTree>
      <p:nvGrpSpPr>
        <p:cNvPr id="309" name="Shape 309"/>
        <p:cNvGrpSpPr/>
        <p:nvPr/>
      </p:nvGrpSpPr>
      <p:grpSpPr>
        <a:xfrm>
          <a:off x="0" y="0"/>
          <a:ext cx="0" cy="0"/>
          <a:chOff x="0" y="0"/>
          <a:chExt cx="0" cy="0"/>
        </a:xfrm>
      </p:grpSpPr>
      <p:sp>
        <p:nvSpPr>
          <p:cNvPr id="310" name="Google Shape;310;p53"/>
          <p:cNvSpPr txBox="1"/>
          <p:nvPr>
            <p:ph type="title"/>
          </p:nvPr>
        </p:nvSpPr>
        <p:spPr>
          <a:xfrm>
            <a:off x="4654775" y="625225"/>
            <a:ext cx="3776400" cy="576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1" name="Google Shape;311;p53"/>
          <p:cNvSpPr txBox="1"/>
          <p:nvPr>
            <p:ph idx="1" type="body"/>
          </p:nvPr>
        </p:nvSpPr>
        <p:spPr>
          <a:xfrm>
            <a:off x="4655975" y="2445841"/>
            <a:ext cx="3767400" cy="2194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Font typeface="Karla"/>
              <a:buChar char="●"/>
              <a:defRPr/>
            </a:lvl1pPr>
            <a:lvl2pPr indent="-317500" lvl="1" marL="914400">
              <a:spcBef>
                <a:spcPts val="1600"/>
              </a:spcBef>
              <a:spcAft>
                <a:spcPts val="0"/>
              </a:spcAft>
              <a:buSzPts val="1400"/>
              <a:buFont typeface="Karla"/>
              <a:buChar char="○"/>
              <a:defRPr/>
            </a:lvl2pPr>
            <a:lvl3pPr indent="-317500" lvl="2" marL="1371600">
              <a:spcBef>
                <a:spcPts val="0"/>
              </a:spcBef>
              <a:spcAft>
                <a:spcPts val="0"/>
              </a:spcAft>
              <a:buSzPts val="1400"/>
              <a:buFont typeface="Karla"/>
              <a:buChar char="■"/>
              <a:defRPr/>
            </a:lvl3pPr>
            <a:lvl4pPr indent="-317500" lvl="3" marL="1828800">
              <a:spcBef>
                <a:spcPts val="0"/>
              </a:spcBef>
              <a:spcAft>
                <a:spcPts val="0"/>
              </a:spcAft>
              <a:buSzPts val="1400"/>
              <a:buFont typeface="Karla"/>
              <a:buChar char="●"/>
              <a:defRPr/>
            </a:lvl4pPr>
            <a:lvl5pPr indent="-317500" lvl="4" marL="2286000">
              <a:spcBef>
                <a:spcPts val="0"/>
              </a:spcBef>
              <a:spcAft>
                <a:spcPts val="0"/>
              </a:spcAft>
              <a:buSzPts val="1400"/>
              <a:buFont typeface="Karla"/>
              <a:buChar char="○"/>
              <a:defRPr/>
            </a:lvl5pPr>
            <a:lvl6pPr indent="-317500" lvl="5" marL="2743200">
              <a:spcBef>
                <a:spcPts val="0"/>
              </a:spcBef>
              <a:spcAft>
                <a:spcPts val="0"/>
              </a:spcAft>
              <a:buSzPts val="1400"/>
              <a:buFont typeface="Karla"/>
              <a:buChar char="■"/>
              <a:defRPr/>
            </a:lvl6pPr>
            <a:lvl7pPr indent="-317500" lvl="6" marL="3200400">
              <a:spcBef>
                <a:spcPts val="0"/>
              </a:spcBef>
              <a:spcAft>
                <a:spcPts val="0"/>
              </a:spcAft>
              <a:buSzPts val="1400"/>
              <a:buFont typeface="Karla"/>
              <a:buChar char="●"/>
              <a:defRPr/>
            </a:lvl7pPr>
            <a:lvl8pPr indent="-317500" lvl="7" marL="3657600">
              <a:spcBef>
                <a:spcPts val="0"/>
              </a:spcBef>
              <a:spcAft>
                <a:spcPts val="0"/>
              </a:spcAft>
              <a:buSzPts val="1400"/>
              <a:buFont typeface="Karla"/>
              <a:buChar char="○"/>
              <a:defRPr/>
            </a:lvl8pPr>
            <a:lvl9pPr indent="-317500" lvl="8" marL="4114800">
              <a:spcBef>
                <a:spcPts val="0"/>
              </a:spcBef>
              <a:spcAft>
                <a:spcPts val="0"/>
              </a:spcAft>
              <a:buSzPts val="1400"/>
              <a:buFont typeface="Karla"/>
              <a:buChar char="■"/>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7">
    <p:bg>
      <p:bgPr>
        <a:blipFill>
          <a:blip r:embed="rId2">
            <a:alphaModFix/>
          </a:blip>
          <a:stretch>
            <a:fillRect/>
          </a:stretch>
        </a:blipFill>
      </p:bgPr>
    </p:bg>
    <p:spTree>
      <p:nvGrpSpPr>
        <p:cNvPr id="312" name="Shape 312"/>
        <p:cNvGrpSpPr/>
        <p:nvPr/>
      </p:nvGrpSpPr>
      <p:grpSpPr>
        <a:xfrm>
          <a:off x="0" y="0"/>
          <a:ext cx="0" cy="0"/>
          <a:chOff x="0" y="0"/>
          <a:chExt cx="0" cy="0"/>
        </a:xfrm>
      </p:grpSpPr>
      <p:sp>
        <p:nvSpPr>
          <p:cNvPr id="313" name="Google Shape;313;p54"/>
          <p:cNvSpPr txBox="1"/>
          <p:nvPr>
            <p:ph type="title"/>
          </p:nvPr>
        </p:nvSpPr>
        <p:spPr>
          <a:xfrm>
            <a:off x="720300" y="1839000"/>
            <a:ext cx="2798100" cy="14631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4" name="Google Shape;314;p54"/>
          <p:cNvSpPr txBox="1"/>
          <p:nvPr>
            <p:ph idx="1" type="subTitle"/>
          </p:nvPr>
        </p:nvSpPr>
        <p:spPr>
          <a:xfrm>
            <a:off x="5465175" y="995723"/>
            <a:ext cx="1874400" cy="402300"/>
          </a:xfrm>
          <a:prstGeom prst="rect">
            <a:avLst/>
          </a:prstGeom>
        </p:spPr>
        <p:txBody>
          <a:bodyPr anchorCtr="0" anchor="b" bIns="91425" lIns="91425" spcFirstLastPara="1" rIns="91425" wrap="square" tIns="91425">
            <a:noAutofit/>
          </a:bodyPr>
          <a:lstStyle>
            <a:lvl1pPr lvl="0">
              <a:spcBef>
                <a:spcPts val="0"/>
              </a:spcBef>
              <a:spcAft>
                <a:spcPts val="0"/>
              </a:spcAft>
              <a:buNone/>
              <a:defRPr b="1" sz="2000">
                <a:solidFill>
                  <a:schemeClr val="lt1"/>
                </a:solidFill>
                <a:latin typeface="Red Hat Display"/>
                <a:ea typeface="Red Hat Display"/>
                <a:cs typeface="Red Hat Display"/>
                <a:sym typeface="Red Hat Display"/>
              </a:defRPr>
            </a:lvl1pPr>
            <a:lvl2pPr lvl="1">
              <a:spcBef>
                <a:spcPts val="0"/>
              </a:spcBef>
              <a:spcAft>
                <a:spcPts val="0"/>
              </a:spcAft>
              <a:buNone/>
              <a:defRPr sz="2000">
                <a:solidFill>
                  <a:schemeClr val="lt1"/>
                </a:solidFill>
                <a:latin typeface="Red Hat Display"/>
                <a:ea typeface="Red Hat Display"/>
                <a:cs typeface="Red Hat Display"/>
                <a:sym typeface="Red Hat Display"/>
              </a:defRPr>
            </a:lvl2pPr>
            <a:lvl3pPr lvl="2">
              <a:spcBef>
                <a:spcPts val="0"/>
              </a:spcBef>
              <a:spcAft>
                <a:spcPts val="0"/>
              </a:spcAft>
              <a:buNone/>
              <a:defRPr sz="2000">
                <a:solidFill>
                  <a:schemeClr val="lt1"/>
                </a:solidFill>
                <a:latin typeface="Red Hat Display"/>
                <a:ea typeface="Red Hat Display"/>
                <a:cs typeface="Red Hat Display"/>
                <a:sym typeface="Red Hat Display"/>
              </a:defRPr>
            </a:lvl3pPr>
            <a:lvl4pPr lvl="3">
              <a:spcBef>
                <a:spcPts val="0"/>
              </a:spcBef>
              <a:spcAft>
                <a:spcPts val="0"/>
              </a:spcAft>
              <a:buNone/>
              <a:defRPr sz="2000">
                <a:solidFill>
                  <a:schemeClr val="lt1"/>
                </a:solidFill>
                <a:latin typeface="Red Hat Display"/>
                <a:ea typeface="Red Hat Display"/>
                <a:cs typeface="Red Hat Display"/>
                <a:sym typeface="Red Hat Display"/>
              </a:defRPr>
            </a:lvl4pPr>
            <a:lvl5pPr lvl="4">
              <a:spcBef>
                <a:spcPts val="0"/>
              </a:spcBef>
              <a:spcAft>
                <a:spcPts val="0"/>
              </a:spcAft>
              <a:buNone/>
              <a:defRPr sz="2000">
                <a:solidFill>
                  <a:schemeClr val="lt1"/>
                </a:solidFill>
                <a:latin typeface="Red Hat Display"/>
                <a:ea typeface="Red Hat Display"/>
                <a:cs typeface="Red Hat Display"/>
                <a:sym typeface="Red Hat Display"/>
              </a:defRPr>
            </a:lvl5pPr>
            <a:lvl6pPr lvl="5">
              <a:spcBef>
                <a:spcPts val="0"/>
              </a:spcBef>
              <a:spcAft>
                <a:spcPts val="0"/>
              </a:spcAft>
              <a:buNone/>
              <a:defRPr sz="2000">
                <a:solidFill>
                  <a:schemeClr val="lt1"/>
                </a:solidFill>
                <a:latin typeface="Red Hat Display"/>
                <a:ea typeface="Red Hat Display"/>
                <a:cs typeface="Red Hat Display"/>
                <a:sym typeface="Red Hat Display"/>
              </a:defRPr>
            </a:lvl6pPr>
            <a:lvl7pPr lvl="6">
              <a:spcBef>
                <a:spcPts val="0"/>
              </a:spcBef>
              <a:spcAft>
                <a:spcPts val="0"/>
              </a:spcAft>
              <a:buNone/>
              <a:defRPr sz="2000">
                <a:solidFill>
                  <a:schemeClr val="lt1"/>
                </a:solidFill>
                <a:latin typeface="Red Hat Display"/>
                <a:ea typeface="Red Hat Display"/>
                <a:cs typeface="Red Hat Display"/>
                <a:sym typeface="Red Hat Display"/>
              </a:defRPr>
            </a:lvl7pPr>
            <a:lvl8pPr lvl="7">
              <a:spcBef>
                <a:spcPts val="0"/>
              </a:spcBef>
              <a:spcAft>
                <a:spcPts val="0"/>
              </a:spcAft>
              <a:buNone/>
              <a:defRPr sz="2000">
                <a:solidFill>
                  <a:schemeClr val="lt1"/>
                </a:solidFill>
                <a:latin typeface="Red Hat Display"/>
                <a:ea typeface="Red Hat Display"/>
                <a:cs typeface="Red Hat Display"/>
                <a:sym typeface="Red Hat Display"/>
              </a:defRPr>
            </a:lvl8pPr>
            <a:lvl9pPr lvl="8">
              <a:spcBef>
                <a:spcPts val="0"/>
              </a:spcBef>
              <a:spcAft>
                <a:spcPts val="0"/>
              </a:spcAft>
              <a:buNone/>
              <a:defRPr sz="2000">
                <a:solidFill>
                  <a:schemeClr val="lt1"/>
                </a:solidFill>
                <a:latin typeface="Red Hat Display"/>
                <a:ea typeface="Red Hat Display"/>
                <a:cs typeface="Red Hat Display"/>
                <a:sym typeface="Red Hat Display"/>
              </a:defRPr>
            </a:lvl9pPr>
          </a:lstStyle>
          <a:p/>
        </p:txBody>
      </p:sp>
      <p:sp>
        <p:nvSpPr>
          <p:cNvPr id="315" name="Google Shape;315;p54"/>
          <p:cNvSpPr txBox="1"/>
          <p:nvPr>
            <p:ph idx="2" type="subTitle"/>
          </p:nvPr>
        </p:nvSpPr>
        <p:spPr>
          <a:xfrm>
            <a:off x="5462175" y="1298950"/>
            <a:ext cx="2560200" cy="1060800"/>
          </a:xfrm>
          <a:prstGeom prst="rect">
            <a:avLst/>
          </a:prstGeom>
        </p:spPr>
        <p:txBody>
          <a:bodyPr anchorCtr="0" anchor="t" bIns="91425" lIns="91425" spcFirstLastPara="1" rIns="91425" wrap="square" tIns="91425">
            <a:noAutofit/>
          </a:bodyPr>
          <a:lstStyle>
            <a:lvl1pPr lvl="0">
              <a:spcBef>
                <a:spcPts val="0"/>
              </a:spcBef>
              <a:spcAft>
                <a:spcPts val="0"/>
              </a:spcAft>
              <a:buNone/>
              <a:defRPr sz="1400">
                <a:solidFill>
                  <a:schemeClr val="lt1"/>
                </a:solidFill>
              </a:defRPr>
            </a:lvl1pPr>
            <a:lvl2pPr lvl="1">
              <a:spcBef>
                <a:spcPts val="0"/>
              </a:spcBef>
              <a:spcAft>
                <a:spcPts val="0"/>
              </a:spcAft>
              <a:buNone/>
              <a:defRPr b="1" sz="1400">
                <a:solidFill>
                  <a:schemeClr val="lt1"/>
                </a:solidFill>
              </a:defRPr>
            </a:lvl2pPr>
            <a:lvl3pPr lvl="2">
              <a:spcBef>
                <a:spcPts val="0"/>
              </a:spcBef>
              <a:spcAft>
                <a:spcPts val="0"/>
              </a:spcAft>
              <a:buNone/>
              <a:defRPr b="1" sz="1400">
                <a:solidFill>
                  <a:schemeClr val="lt1"/>
                </a:solidFill>
              </a:defRPr>
            </a:lvl3pPr>
            <a:lvl4pPr lvl="3">
              <a:spcBef>
                <a:spcPts val="0"/>
              </a:spcBef>
              <a:spcAft>
                <a:spcPts val="0"/>
              </a:spcAft>
              <a:buNone/>
              <a:defRPr b="1" sz="1400">
                <a:solidFill>
                  <a:schemeClr val="lt1"/>
                </a:solidFill>
              </a:defRPr>
            </a:lvl4pPr>
            <a:lvl5pPr lvl="4">
              <a:spcBef>
                <a:spcPts val="0"/>
              </a:spcBef>
              <a:spcAft>
                <a:spcPts val="0"/>
              </a:spcAft>
              <a:buNone/>
              <a:defRPr b="1" sz="1400">
                <a:solidFill>
                  <a:schemeClr val="lt1"/>
                </a:solidFill>
              </a:defRPr>
            </a:lvl5pPr>
            <a:lvl6pPr lvl="5">
              <a:spcBef>
                <a:spcPts val="0"/>
              </a:spcBef>
              <a:spcAft>
                <a:spcPts val="0"/>
              </a:spcAft>
              <a:buNone/>
              <a:defRPr b="1" sz="1400">
                <a:solidFill>
                  <a:schemeClr val="lt1"/>
                </a:solidFill>
              </a:defRPr>
            </a:lvl6pPr>
            <a:lvl7pPr lvl="6">
              <a:spcBef>
                <a:spcPts val="0"/>
              </a:spcBef>
              <a:spcAft>
                <a:spcPts val="0"/>
              </a:spcAft>
              <a:buNone/>
              <a:defRPr b="1" sz="1400">
                <a:solidFill>
                  <a:schemeClr val="lt1"/>
                </a:solidFill>
              </a:defRPr>
            </a:lvl7pPr>
            <a:lvl8pPr lvl="7">
              <a:spcBef>
                <a:spcPts val="0"/>
              </a:spcBef>
              <a:spcAft>
                <a:spcPts val="0"/>
              </a:spcAft>
              <a:buNone/>
              <a:defRPr b="1" sz="1400">
                <a:solidFill>
                  <a:schemeClr val="lt1"/>
                </a:solidFill>
              </a:defRPr>
            </a:lvl8pPr>
            <a:lvl9pPr lvl="8">
              <a:spcBef>
                <a:spcPts val="0"/>
              </a:spcBef>
              <a:spcAft>
                <a:spcPts val="0"/>
              </a:spcAft>
              <a:buNone/>
              <a:defRPr b="1" sz="1400">
                <a:solidFill>
                  <a:schemeClr val="lt1"/>
                </a:solidFill>
              </a:defRPr>
            </a:lvl9pPr>
          </a:lstStyle>
          <a:p/>
        </p:txBody>
      </p:sp>
      <p:sp>
        <p:nvSpPr>
          <p:cNvPr id="316" name="Google Shape;316;p54"/>
          <p:cNvSpPr txBox="1"/>
          <p:nvPr>
            <p:ph idx="3" type="subTitle"/>
          </p:nvPr>
        </p:nvSpPr>
        <p:spPr>
          <a:xfrm>
            <a:off x="5465175" y="2798748"/>
            <a:ext cx="1874400" cy="402300"/>
          </a:xfrm>
          <a:prstGeom prst="rect">
            <a:avLst/>
          </a:prstGeom>
        </p:spPr>
        <p:txBody>
          <a:bodyPr anchorCtr="0" anchor="b" bIns="91425" lIns="91425" spcFirstLastPara="1" rIns="91425" wrap="square" tIns="91425">
            <a:noAutofit/>
          </a:bodyPr>
          <a:lstStyle>
            <a:lvl1pPr lvl="0">
              <a:spcBef>
                <a:spcPts val="0"/>
              </a:spcBef>
              <a:spcAft>
                <a:spcPts val="0"/>
              </a:spcAft>
              <a:buNone/>
              <a:defRPr b="1" sz="2000">
                <a:solidFill>
                  <a:schemeClr val="lt1"/>
                </a:solidFill>
                <a:latin typeface="Red Hat Display"/>
                <a:ea typeface="Red Hat Display"/>
                <a:cs typeface="Red Hat Display"/>
                <a:sym typeface="Red Hat Display"/>
              </a:defRPr>
            </a:lvl1pPr>
            <a:lvl2pPr lvl="1">
              <a:spcBef>
                <a:spcPts val="0"/>
              </a:spcBef>
              <a:spcAft>
                <a:spcPts val="0"/>
              </a:spcAft>
              <a:buNone/>
              <a:defRPr sz="2000">
                <a:solidFill>
                  <a:schemeClr val="lt1"/>
                </a:solidFill>
                <a:latin typeface="Red Hat Display"/>
                <a:ea typeface="Red Hat Display"/>
                <a:cs typeface="Red Hat Display"/>
                <a:sym typeface="Red Hat Display"/>
              </a:defRPr>
            </a:lvl2pPr>
            <a:lvl3pPr lvl="2">
              <a:spcBef>
                <a:spcPts val="0"/>
              </a:spcBef>
              <a:spcAft>
                <a:spcPts val="0"/>
              </a:spcAft>
              <a:buNone/>
              <a:defRPr sz="2000">
                <a:solidFill>
                  <a:schemeClr val="lt1"/>
                </a:solidFill>
                <a:latin typeface="Red Hat Display"/>
                <a:ea typeface="Red Hat Display"/>
                <a:cs typeface="Red Hat Display"/>
                <a:sym typeface="Red Hat Display"/>
              </a:defRPr>
            </a:lvl3pPr>
            <a:lvl4pPr lvl="3">
              <a:spcBef>
                <a:spcPts val="0"/>
              </a:spcBef>
              <a:spcAft>
                <a:spcPts val="0"/>
              </a:spcAft>
              <a:buNone/>
              <a:defRPr sz="2000">
                <a:solidFill>
                  <a:schemeClr val="lt1"/>
                </a:solidFill>
                <a:latin typeface="Red Hat Display"/>
                <a:ea typeface="Red Hat Display"/>
                <a:cs typeface="Red Hat Display"/>
                <a:sym typeface="Red Hat Display"/>
              </a:defRPr>
            </a:lvl4pPr>
            <a:lvl5pPr lvl="4">
              <a:spcBef>
                <a:spcPts val="0"/>
              </a:spcBef>
              <a:spcAft>
                <a:spcPts val="0"/>
              </a:spcAft>
              <a:buNone/>
              <a:defRPr sz="2000">
                <a:solidFill>
                  <a:schemeClr val="lt1"/>
                </a:solidFill>
                <a:latin typeface="Red Hat Display"/>
                <a:ea typeface="Red Hat Display"/>
                <a:cs typeface="Red Hat Display"/>
                <a:sym typeface="Red Hat Display"/>
              </a:defRPr>
            </a:lvl5pPr>
            <a:lvl6pPr lvl="5">
              <a:spcBef>
                <a:spcPts val="0"/>
              </a:spcBef>
              <a:spcAft>
                <a:spcPts val="0"/>
              </a:spcAft>
              <a:buNone/>
              <a:defRPr sz="2000">
                <a:solidFill>
                  <a:schemeClr val="lt1"/>
                </a:solidFill>
                <a:latin typeface="Red Hat Display"/>
                <a:ea typeface="Red Hat Display"/>
                <a:cs typeface="Red Hat Display"/>
                <a:sym typeface="Red Hat Display"/>
              </a:defRPr>
            </a:lvl6pPr>
            <a:lvl7pPr lvl="6">
              <a:spcBef>
                <a:spcPts val="0"/>
              </a:spcBef>
              <a:spcAft>
                <a:spcPts val="0"/>
              </a:spcAft>
              <a:buNone/>
              <a:defRPr sz="2000">
                <a:solidFill>
                  <a:schemeClr val="lt1"/>
                </a:solidFill>
                <a:latin typeface="Red Hat Display"/>
                <a:ea typeface="Red Hat Display"/>
                <a:cs typeface="Red Hat Display"/>
                <a:sym typeface="Red Hat Display"/>
              </a:defRPr>
            </a:lvl7pPr>
            <a:lvl8pPr lvl="7">
              <a:spcBef>
                <a:spcPts val="0"/>
              </a:spcBef>
              <a:spcAft>
                <a:spcPts val="0"/>
              </a:spcAft>
              <a:buNone/>
              <a:defRPr sz="2000">
                <a:solidFill>
                  <a:schemeClr val="lt1"/>
                </a:solidFill>
                <a:latin typeface="Red Hat Display"/>
                <a:ea typeface="Red Hat Display"/>
                <a:cs typeface="Red Hat Display"/>
                <a:sym typeface="Red Hat Display"/>
              </a:defRPr>
            </a:lvl8pPr>
            <a:lvl9pPr lvl="8">
              <a:spcBef>
                <a:spcPts val="0"/>
              </a:spcBef>
              <a:spcAft>
                <a:spcPts val="0"/>
              </a:spcAft>
              <a:buNone/>
              <a:defRPr sz="2000">
                <a:solidFill>
                  <a:schemeClr val="lt1"/>
                </a:solidFill>
                <a:latin typeface="Red Hat Display"/>
                <a:ea typeface="Red Hat Display"/>
                <a:cs typeface="Red Hat Display"/>
                <a:sym typeface="Red Hat Display"/>
              </a:defRPr>
            </a:lvl9pPr>
          </a:lstStyle>
          <a:p/>
        </p:txBody>
      </p:sp>
      <p:sp>
        <p:nvSpPr>
          <p:cNvPr id="317" name="Google Shape;317;p54"/>
          <p:cNvSpPr txBox="1"/>
          <p:nvPr>
            <p:ph idx="4" type="subTitle"/>
          </p:nvPr>
        </p:nvSpPr>
        <p:spPr>
          <a:xfrm>
            <a:off x="5462175" y="3105275"/>
            <a:ext cx="2560200" cy="1060800"/>
          </a:xfrm>
          <a:prstGeom prst="rect">
            <a:avLst/>
          </a:prstGeom>
        </p:spPr>
        <p:txBody>
          <a:bodyPr anchorCtr="0" anchor="t" bIns="91425" lIns="91425" spcFirstLastPara="1" rIns="91425" wrap="square" tIns="91425">
            <a:noAutofit/>
          </a:bodyPr>
          <a:lstStyle>
            <a:lvl1pPr lvl="0">
              <a:spcBef>
                <a:spcPts val="0"/>
              </a:spcBef>
              <a:spcAft>
                <a:spcPts val="0"/>
              </a:spcAft>
              <a:buNone/>
              <a:defRPr sz="1400">
                <a:solidFill>
                  <a:schemeClr val="lt1"/>
                </a:solidFill>
              </a:defRPr>
            </a:lvl1pPr>
            <a:lvl2pPr lvl="1">
              <a:spcBef>
                <a:spcPts val="0"/>
              </a:spcBef>
              <a:spcAft>
                <a:spcPts val="0"/>
              </a:spcAft>
              <a:buNone/>
              <a:defRPr b="1" sz="1400">
                <a:solidFill>
                  <a:schemeClr val="lt1"/>
                </a:solidFill>
              </a:defRPr>
            </a:lvl2pPr>
            <a:lvl3pPr lvl="2">
              <a:spcBef>
                <a:spcPts val="0"/>
              </a:spcBef>
              <a:spcAft>
                <a:spcPts val="0"/>
              </a:spcAft>
              <a:buNone/>
              <a:defRPr b="1" sz="1400">
                <a:solidFill>
                  <a:schemeClr val="lt1"/>
                </a:solidFill>
              </a:defRPr>
            </a:lvl3pPr>
            <a:lvl4pPr lvl="3">
              <a:spcBef>
                <a:spcPts val="0"/>
              </a:spcBef>
              <a:spcAft>
                <a:spcPts val="0"/>
              </a:spcAft>
              <a:buNone/>
              <a:defRPr b="1" sz="1400">
                <a:solidFill>
                  <a:schemeClr val="lt1"/>
                </a:solidFill>
              </a:defRPr>
            </a:lvl4pPr>
            <a:lvl5pPr lvl="4">
              <a:spcBef>
                <a:spcPts val="0"/>
              </a:spcBef>
              <a:spcAft>
                <a:spcPts val="0"/>
              </a:spcAft>
              <a:buNone/>
              <a:defRPr b="1" sz="1400">
                <a:solidFill>
                  <a:schemeClr val="lt1"/>
                </a:solidFill>
              </a:defRPr>
            </a:lvl5pPr>
            <a:lvl6pPr lvl="5">
              <a:spcBef>
                <a:spcPts val="0"/>
              </a:spcBef>
              <a:spcAft>
                <a:spcPts val="0"/>
              </a:spcAft>
              <a:buNone/>
              <a:defRPr b="1" sz="1400">
                <a:solidFill>
                  <a:schemeClr val="lt1"/>
                </a:solidFill>
              </a:defRPr>
            </a:lvl6pPr>
            <a:lvl7pPr lvl="6">
              <a:spcBef>
                <a:spcPts val="0"/>
              </a:spcBef>
              <a:spcAft>
                <a:spcPts val="0"/>
              </a:spcAft>
              <a:buNone/>
              <a:defRPr b="1" sz="1400">
                <a:solidFill>
                  <a:schemeClr val="lt1"/>
                </a:solidFill>
              </a:defRPr>
            </a:lvl7pPr>
            <a:lvl8pPr lvl="7">
              <a:spcBef>
                <a:spcPts val="0"/>
              </a:spcBef>
              <a:spcAft>
                <a:spcPts val="0"/>
              </a:spcAft>
              <a:buNone/>
              <a:defRPr b="1" sz="1400">
                <a:solidFill>
                  <a:schemeClr val="lt1"/>
                </a:solidFill>
              </a:defRPr>
            </a:lvl8pPr>
            <a:lvl9pPr lvl="8">
              <a:spcBef>
                <a:spcPts val="0"/>
              </a:spcBef>
              <a:spcAft>
                <a:spcPts val="0"/>
              </a:spcAft>
              <a:buNone/>
              <a:defRPr b="1" sz="1400">
                <a:solidFill>
                  <a:schemeClr val="lt1"/>
                </a:solidFil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8">
    <p:bg>
      <p:bgPr>
        <a:blipFill>
          <a:blip r:embed="rId2">
            <a:alphaModFix/>
          </a:blip>
          <a:stretch>
            <a:fillRect/>
          </a:stretch>
        </a:blipFill>
      </p:bgPr>
    </p:bg>
    <p:spTree>
      <p:nvGrpSpPr>
        <p:cNvPr id="318" name="Shape 318"/>
        <p:cNvGrpSpPr/>
        <p:nvPr/>
      </p:nvGrpSpPr>
      <p:grpSpPr>
        <a:xfrm>
          <a:off x="0" y="0"/>
          <a:ext cx="0" cy="0"/>
          <a:chOff x="0" y="0"/>
          <a:chExt cx="0" cy="0"/>
        </a:xfrm>
      </p:grpSpPr>
      <p:sp>
        <p:nvSpPr>
          <p:cNvPr id="319" name="Google Shape;319;p55"/>
          <p:cNvSpPr txBox="1"/>
          <p:nvPr>
            <p:ph type="title"/>
          </p:nvPr>
        </p:nvSpPr>
        <p:spPr>
          <a:xfrm>
            <a:off x="720300" y="628525"/>
            <a:ext cx="77034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0" name="Google Shape;320;p55"/>
          <p:cNvSpPr txBox="1"/>
          <p:nvPr>
            <p:ph idx="1" type="subTitle"/>
          </p:nvPr>
        </p:nvSpPr>
        <p:spPr>
          <a:xfrm>
            <a:off x="809400" y="3112398"/>
            <a:ext cx="1874400" cy="402300"/>
          </a:xfrm>
          <a:prstGeom prst="rect">
            <a:avLst/>
          </a:prstGeom>
        </p:spPr>
        <p:txBody>
          <a:bodyPr anchorCtr="0" anchor="b" bIns="91425" lIns="91425" spcFirstLastPara="1" rIns="91425" wrap="square" tIns="91425">
            <a:noAutofit/>
          </a:bodyPr>
          <a:lstStyle>
            <a:lvl1pPr lvl="0" algn="ctr">
              <a:spcBef>
                <a:spcPts val="0"/>
              </a:spcBef>
              <a:spcAft>
                <a:spcPts val="0"/>
              </a:spcAft>
              <a:buNone/>
              <a:defRPr b="1" sz="2000">
                <a:solidFill>
                  <a:schemeClr val="lt1"/>
                </a:solidFill>
                <a:latin typeface="Red Hat Display"/>
                <a:ea typeface="Red Hat Display"/>
                <a:cs typeface="Red Hat Display"/>
                <a:sym typeface="Red Hat Display"/>
              </a:defRPr>
            </a:lvl1pPr>
            <a:lvl2pPr lvl="1" algn="ctr">
              <a:spcBef>
                <a:spcPts val="0"/>
              </a:spcBef>
              <a:spcAft>
                <a:spcPts val="0"/>
              </a:spcAft>
              <a:buNone/>
              <a:defRPr sz="2000">
                <a:solidFill>
                  <a:schemeClr val="lt1"/>
                </a:solidFill>
                <a:latin typeface="Red Hat Display"/>
                <a:ea typeface="Red Hat Display"/>
                <a:cs typeface="Red Hat Display"/>
                <a:sym typeface="Red Hat Display"/>
              </a:defRPr>
            </a:lvl2pPr>
            <a:lvl3pPr lvl="2" algn="ctr">
              <a:spcBef>
                <a:spcPts val="0"/>
              </a:spcBef>
              <a:spcAft>
                <a:spcPts val="0"/>
              </a:spcAft>
              <a:buNone/>
              <a:defRPr sz="2000">
                <a:solidFill>
                  <a:schemeClr val="lt1"/>
                </a:solidFill>
                <a:latin typeface="Red Hat Display"/>
                <a:ea typeface="Red Hat Display"/>
                <a:cs typeface="Red Hat Display"/>
                <a:sym typeface="Red Hat Display"/>
              </a:defRPr>
            </a:lvl3pPr>
            <a:lvl4pPr lvl="3" algn="ctr">
              <a:spcBef>
                <a:spcPts val="0"/>
              </a:spcBef>
              <a:spcAft>
                <a:spcPts val="0"/>
              </a:spcAft>
              <a:buNone/>
              <a:defRPr sz="2000">
                <a:solidFill>
                  <a:schemeClr val="lt1"/>
                </a:solidFill>
                <a:latin typeface="Red Hat Display"/>
                <a:ea typeface="Red Hat Display"/>
                <a:cs typeface="Red Hat Display"/>
                <a:sym typeface="Red Hat Display"/>
              </a:defRPr>
            </a:lvl4pPr>
            <a:lvl5pPr lvl="4" algn="ctr">
              <a:spcBef>
                <a:spcPts val="0"/>
              </a:spcBef>
              <a:spcAft>
                <a:spcPts val="0"/>
              </a:spcAft>
              <a:buNone/>
              <a:defRPr sz="2000">
                <a:solidFill>
                  <a:schemeClr val="lt1"/>
                </a:solidFill>
                <a:latin typeface="Red Hat Display"/>
                <a:ea typeface="Red Hat Display"/>
                <a:cs typeface="Red Hat Display"/>
                <a:sym typeface="Red Hat Display"/>
              </a:defRPr>
            </a:lvl5pPr>
            <a:lvl6pPr lvl="5" algn="ctr">
              <a:spcBef>
                <a:spcPts val="0"/>
              </a:spcBef>
              <a:spcAft>
                <a:spcPts val="0"/>
              </a:spcAft>
              <a:buNone/>
              <a:defRPr sz="2000">
                <a:solidFill>
                  <a:schemeClr val="lt1"/>
                </a:solidFill>
                <a:latin typeface="Red Hat Display"/>
                <a:ea typeface="Red Hat Display"/>
                <a:cs typeface="Red Hat Display"/>
                <a:sym typeface="Red Hat Display"/>
              </a:defRPr>
            </a:lvl6pPr>
            <a:lvl7pPr lvl="6" algn="ctr">
              <a:spcBef>
                <a:spcPts val="0"/>
              </a:spcBef>
              <a:spcAft>
                <a:spcPts val="0"/>
              </a:spcAft>
              <a:buNone/>
              <a:defRPr sz="2000">
                <a:solidFill>
                  <a:schemeClr val="lt1"/>
                </a:solidFill>
                <a:latin typeface="Red Hat Display"/>
                <a:ea typeface="Red Hat Display"/>
                <a:cs typeface="Red Hat Display"/>
                <a:sym typeface="Red Hat Display"/>
              </a:defRPr>
            </a:lvl7pPr>
            <a:lvl8pPr lvl="7" algn="ctr">
              <a:spcBef>
                <a:spcPts val="0"/>
              </a:spcBef>
              <a:spcAft>
                <a:spcPts val="0"/>
              </a:spcAft>
              <a:buNone/>
              <a:defRPr sz="2000">
                <a:solidFill>
                  <a:schemeClr val="lt1"/>
                </a:solidFill>
                <a:latin typeface="Red Hat Display"/>
                <a:ea typeface="Red Hat Display"/>
                <a:cs typeface="Red Hat Display"/>
                <a:sym typeface="Red Hat Display"/>
              </a:defRPr>
            </a:lvl8pPr>
            <a:lvl9pPr lvl="8" algn="ctr">
              <a:spcBef>
                <a:spcPts val="0"/>
              </a:spcBef>
              <a:spcAft>
                <a:spcPts val="0"/>
              </a:spcAft>
              <a:buNone/>
              <a:defRPr sz="2000">
                <a:solidFill>
                  <a:schemeClr val="lt1"/>
                </a:solidFill>
                <a:latin typeface="Red Hat Display"/>
                <a:ea typeface="Red Hat Display"/>
                <a:cs typeface="Red Hat Display"/>
                <a:sym typeface="Red Hat Display"/>
              </a:defRPr>
            </a:lvl9pPr>
          </a:lstStyle>
          <a:p/>
        </p:txBody>
      </p:sp>
      <p:sp>
        <p:nvSpPr>
          <p:cNvPr id="321" name="Google Shape;321;p55"/>
          <p:cNvSpPr txBox="1"/>
          <p:nvPr>
            <p:ph idx="2" type="subTitle"/>
          </p:nvPr>
        </p:nvSpPr>
        <p:spPr>
          <a:xfrm>
            <a:off x="720300" y="3413825"/>
            <a:ext cx="2048400" cy="8688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solidFill>
                  <a:schemeClr val="lt1"/>
                </a:solidFill>
              </a:defRPr>
            </a:lvl1pPr>
            <a:lvl2pPr lvl="1" algn="ctr">
              <a:spcBef>
                <a:spcPts val="0"/>
              </a:spcBef>
              <a:spcAft>
                <a:spcPts val="0"/>
              </a:spcAft>
              <a:buNone/>
              <a:defRPr b="1">
                <a:solidFill>
                  <a:schemeClr val="lt1"/>
                </a:solidFill>
              </a:defRPr>
            </a:lvl2pPr>
            <a:lvl3pPr lvl="2" algn="ctr">
              <a:spcBef>
                <a:spcPts val="0"/>
              </a:spcBef>
              <a:spcAft>
                <a:spcPts val="0"/>
              </a:spcAft>
              <a:buNone/>
              <a:defRPr b="1">
                <a:solidFill>
                  <a:schemeClr val="lt1"/>
                </a:solidFill>
              </a:defRPr>
            </a:lvl3pPr>
            <a:lvl4pPr lvl="3" algn="ctr">
              <a:spcBef>
                <a:spcPts val="0"/>
              </a:spcBef>
              <a:spcAft>
                <a:spcPts val="0"/>
              </a:spcAft>
              <a:buNone/>
              <a:defRPr b="1">
                <a:solidFill>
                  <a:schemeClr val="lt1"/>
                </a:solidFill>
              </a:defRPr>
            </a:lvl4pPr>
            <a:lvl5pPr lvl="4" algn="ctr">
              <a:spcBef>
                <a:spcPts val="0"/>
              </a:spcBef>
              <a:spcAft>
                <a:spcPts val="0"/>
              </a:spcAft>
              <a:buNone/>
              <a:defRPr b="1">
                <a:solidFill>
                  <a:schemeClr val="lt1"/>
                </a:solidFill>
              </a:defRPr>
            </a:lvl5pPr>
            <a:lvl6pPr lvl="5" algn="ctr">
              <a:spcBef>
                <a:spcPts val="0"/>
              </a:spcBef>
              <a:spcAft>
                <a:spcPts val="0"/>
              </a:spcAft>
              <a:buNone/>
              <a:defRPr b="1">
                <a:solidFill>
                  <a:schemeClr val="lt1"/>
                </a:solidFill>
              </a:defRPr>
            </a:lvl6pPr>
            <a:lvl7pPr lvl="6" algn="ctr">
              <a:spcBef>
                <a:spcPts val="0"/>
              </a:spcBef>
              <a:spcAft>
                <a:spcPts val="0"/>
              </a:spcAft>
              <a:buNone/>
              <a:defRPr b="1">
                <a:solidFill>
                  <a:schemeClr val="lt1"/>
                </a:solidFill>
              </a:defRPr>
            </a:lvl7pPr>
            <a:lvl8pPr lvl="7" algn="ctr">
              <a:spcBef>
                <a:spcPts val="0"/>
              </a:spcBef>
              <a:spcAft>
                <a:spcPts val="0"/>
              </a:spcAft>
              <a:buNone/>
              <a:defRPr b="1">
                <a:solidFill>
                  <a:schemeClr val="lt1"/>
                </a:solidFill>
              </a:defRPr>
            </a:lvl8pPr>
            <a:lvl9pPr lvl="8" algn="ctr">
              <a:spcBef>
                <a:spcPts val="0"/>
              </a:spcBef>
              <a:spcAft>
                <a:spcPts val="0"/>
              </a:spcAft>
              <a:buNone/>
              <a:defRPr b="1">
                <a:solidFill>
                  <a:schemeClr val="lt1"/>
                </a:solidFill>
              </a:defRPr>
            </a:lvl9pPr>
          </a:lstStyle>
          <a:p/>
        </p:txBody>
      </p:sp>
      <p:sp>
        <p:nvSpPr>
          <p:cNvPr id="322" name="Google Shape;322;p55"/>
          <p:cNvSpPr txBox="1"/>
          <p:nvPr>
            <p:ph idx="3" type="subTitle"/>
          </p:nvPr>
        </p:nvSpPr>
        <p:spPr>
          <a:xfrm>
            <a:off x="3636900" y="3112398"/>
            <a:ext cx="1874400" cy="402300"/>
          </a:xfrm>
          <a:prstGeom prst="rect">
            <a:avLst/>
          </a:prstGeom>
        </p:spPr>
        <p:txBody>
          <a:bodyPr anchorCtr="0" anchor="b" bIns="91425" lIns="91425" spcFirstLastPara="1" rIns="91425" wrap="square" tIns="91425">
            <a:noAutofit/>
          </a:bodyPr>
          <a:lstStyle>
            <a:lvl1pPr lvl="0" algn="ctr">
              <a:spcBef>
                <a:spcPts val="0"/>
              </a:spcBef>
              <a:spcAft>
                <a:spcPts val="0"/>
              </a:spcAft>
              <a:buNone/>
              <a:defRPr b="1" sz="2000">
                <a:solidFill>
                  <a:schemeClr val="lt1"/>
                </a:solidFill>
                <a:latin typeface="Red Hat Display"/>
                <a:ea typeface="Red Hat Display"/>
                <a:cs typeface="Red Hat Display"/>
                <a:sym typeface="Red Hat Display"/>
              </a:defRPr>
            </a:lvl1pPr>
            <a:lvl2pPr lvl="1" algn="ctr">
              <a:spcBef>
                <a:spcPts val="0"/>
              </a:spcBef>
              <a:spcAft>
                <a:spcPts val="0"/>
              </a:spcAft>
              <a:buNone/>
              <a:defRPr sz="2000">
                <a:solidFill>
                  <a:schemeClr val="lt1"/>
                </a:solidFill>
                <a:latin typeface="Red Hat Display"/>
                <a:ea typeface="Red Hat Display"/>
                <a:cs typeface="Red Hat Display"/>
                <a:sym typeface="Red Hat Display"/>
              </a:defRPr>
            </a:lvl2pPr>
            <a:lvl3pPr lvl="2" algn="ctr">
              <a:spcBef>
                <a:spcPts val="0"/>
              </a:spcBef>
              <a:spcAft>
                <a:spcPts val="0"/>
              </a:spcAft>
              <a:buNone/>
              <a:defRPr sz="2000">
                <a:solidFill>
                  <a:schemeClr val="lt1"/>
                </a:solidFill>
                <a:latin typeface="Red Hat Display"/>
                <a:ea typeface="Red Hat Display"/>
                <a:cs typeface="Red Hat Display"/>
                <a:sym typeface="Red Hat Display"/>
              </a:defRPr>
            </a:lvl3pPr>
            <a:lvl4pPr lvl="3" algn="ctr">
              <a:spcBef>
                <a:spcPts val="0"/>
              </a:spcBef>
              <a:spcAft>
                <a:spcPts val="0"/>
              </a:spcAft>
              <a:buNone/>
              <a:defRPr sz="2000">
                <a:solidFill>
                  <a:schemeClr val="lt1"/>
                </a:solidFill>
                <a:latin typeface="Red Hat Display"/>
                <a:ea typeface="Red Hat Display"/>
                <a:cs typeface="Red Hat Display"/>
                <a:sym typeface="Red Hat Display"/>
              </a:defRPr>
            </a:lvl4pPr>
            <a:lvl5pPr lvl="4" algn="ctr">
              <a:spcBef>
                <a:spcPts val="0"/>
              </a:spcBef>
              <a:spcAft>
                <a:spcPts val="0"/>
              </a:spcAft>
              <a:buNone/>
              <a:defRPr sz="2000">
                <a:solidFill>
                  <a:schemeClr val="lt1"/>
                </a:solidFill>
                <a:latin typeface="Red Hat Display"/>
                <a:ea typeface="Red Hat Display"/>
                <a:cs typeface="Red Hat Display"/>
                <a:sym typeface="Red Hat Display"/>
              </a:defRPr>
            </a:lvl5pPr>
            <a:lvl6pPr lvl="5" algn="ctr">
              <a:spcBef>
                <a:spcPts val="0"/>
              </a:spcBef>
              <a:spcAft>
                <a:spcPts val="0"/>
              </a:spcAft>
              <a:buNone/>
              <a:defRPr sz="2000">
                <a:solidFill>
                  <a:schemeClr val="lt1"/>
                </a:solidFill>
                <a:latin typeface="Red Hat Display"/>
                <a:ea typeface="Red Hat Display"/>
                <a:cs typeface="Red Hat Display"/>
                <a:sym typeface="Red Hat Display"/>
              </a:defRPr>
            </a:lvl6pPr>
            <a:lvl7pPr lvl="6" algn="ctr">
              <a:spcBef>
                <a:spcPts val="0"/>
              </a:spcBef>
              <a:spcAft>
                <a:spcPts val="0"/>
              </a:spcAft>
              <a:buNone/>
              <a:defRPr sz="2000">
                <a:solidFill>
                  <a:schemeClr val="lt1"/>
                </a:solidFill>
                <a:latin typeface="Red Hat Display"/>
                <a:ea typeface="Red Hat Display"/>
                <a:cs typeface="Red Hat Display"/>
                <a:sym typeface="Red Hat Display"/>
              </a:defRPr>
            </a:lvl7pPr>
            <a:lvl8pPr lvl="7" algn="ctr">
              <a:spcBef>
                <a:spcPts val="0"/>
              </a:spcBef>
              <a:spcAft>
                <a:spcPts val="0"/>
              </a:spcAft>
              <a:buNone/>
              <a:defRPr sz="2000">
                <a:solidFill>
                  <a:schemeClr val="lt1"/>
                </a:solidFill>
                <a:latin typeface="Red Hat Display"/>
                <a:ea typeface="Red Hat Display"/>
                <a:cs typeface="Red Hat Display"/>
                <a:sym typeface="Red Hat Display"/>
              </a:defRPr>
            </a:lvl8pPr>
            <a:lvl9pPr lvl="8" algn="ctr">
              <a:spcBef>
                <a:spcPts val="0"/>
              </a:spcBef>
              <a:spcAft>
                <a:spcPts val="0"/>
              </a:spcAft>
              <a:buNone/>
              <a:defRPr sz="2000">
                <a:solidFill>
                  <a:schemeClr val="lt1"/>
                </a:solidFill>
                <a:latin typeface="Red Hat Display"/>
                <a:ea typeface="Red Hat Display"/>
                <a:cs typeface="Red Hat Display"/>
                <a:sym typeface="Red Hat Display"/>
              </a:defRPr>
            </a:lvl9pPr>
          </a:lstStyle>
          <a:p/>
        </p:txBody>
      </p:sp>
      <p:sp>
        <p:nvSpPr>
          <p:cNvPr id="323" name="Google Shape;323;p55"/>
          <p:cNvSpPr txBox="1"/>
          <p:nvPr>
            <p:ph idx="4" type="subTitle"/>
          </p:nvPr>
        </p:nvSpPr>
        <p:spPr>
          <a:xfrm>
            <a:off x="3547800" y="3413825"/>
            <a:ext cx="2048400" cy="8688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solidFill>
                  <a:schemeClr val="lt1"/>
                </a:solidFill>
              </a:defRPr>
            </a:lvl1pPr>
            <a:lvl2pPr lvl="1" algn="ctr">
              <a:spcBef>
                <a:spcPts val="0"/>
              </a:spcBef>
              <a:spcAft>
                <a:spcPts val="0"/>
              </a:spcAft>
              <a:buNone/>
              <a:defRPr b="1">
                <a:solidFill>
                  <a:schemeClr val="lt1"/>
                </a:solidFill>
              </a:defRPr>
            </a:lvl2pPr>
            <a:lvl3pPr lvl="2" algn="ctr">
              <a:spcBef>
                <a:spcPts val="0"/>
              </a:spcBef>
              <a:spcAft>
                <a:spcPts val="0"/>
              </a:spcAft>
              <a:buNone/>
              <a:defRPr b="1">
                <a:solidFill>
                  <a:schemeClr val="lt1"/>
                </a:solidFill>
              </a:defRPr>
            </a:lvl3pPr>
            <a:lvl4pPr lvl="3" algn="ctr">
              <a:spcBef>
                <a:spcPts val="0"/>
              </a:spcBef>
              <a:spcAft>
                <a:spcPts val="0"/>
              </a:spcAft>
              <a:buNone/>
              <a:defRPr b="1">
                <a:solidFill>
                  <a:schemeClr val="lt1"/>
                </a:solidFill>
              </a:defRPr>
            </a:lvl4pPr>
            <a:lvl5pPr lvl="4" algn="ctr">
              <a:spcBef>
                <a:spcPts val="0"/>
              </a:spcBef>
              <a:spcAft>
                <a:spcPts val="0"/>
              </a:spcAft>
              <a:buNone/>
              <a:defRPr b="1">
                <a:solidFill>
                  <a:schemeClr val="lt1"/>
                </a:solidFill>
              </a:defRPr>
            </a:lvl5pPr>
            <a:lvl6pPr lvl="5" algn="ctr">
              <a:spcBef>
                <a:spcPts val="0"/>
              </a:spcBef>
              <a:spcAft>
                <a:spcPts val="0"/>
              </a:spcAft>
              <a:buNone/>
              <a:defRPr b="1">
                <a:solidFill>
                  <a:schemeClr val="lt1"/>
                </a:solidFill>
              </a:defRPr>
            </a:lvl6pPr>
            <a:lvl7pPr lvl="6" algn="ctr">
              <a:spcBef>
                <a:spcPts val="0"/>
              </a:spcBef>
              <a:spcAft>
                <a:spcPts val="0"/>
              </a:spcAft>
              <a:buNone/>
              <a:defRPr b="1">
                <a:solidFill>
                  <a:schemeClr val="lt1"/>
                </a:solidFill>
              </a:defRPr>
            </a:lvl7pPr>
            <a:lvl8pPr lvl="7" algn="ctr">
              <a:spcBef>
                <a:spcPts val="0"/>
              </a:spcBef>
              <a:spcAft>
                <a:spcPts val="0"/>
              </a:spcAft>
              <a:buNone/>
              <a:defRPr b="1">
                <a:solidFill>
                  <a:schemeClr val="lt1"/>
                </a:solidFill>
              </a:defRPr>
            </a:lvl8pPr>
            <a:lvl9pPr lvl="8" algn="ctr">
              <a:spcBef>
                <a:spcPts val="0"/>
              </a:spcBef>
              <a:spcAft>
                <a:spcPts val="0"/>
              </a:spcAft>
              <a:buNone/>
              <a:defRPr b="1">
                <a:solidFill>
                  <a:schemeClr val="lt1"/>
                </a:solidFill>
              </a:defRPr>
            </a:lvl9pPr>
          </a:lstStyle>
          <a:p/>
        </p:txBody>
      </p:sp>
      <p:sp>
        <p:nvSpPr>
          <p:cNvPr id="324" name="Google Shape;324;p55"/>
          <p:cNvSpPr txBox="1"/>
          <p:nvPr>
            <p:ph idx="5" type="subTitle"/>
          </p:nvPr>
        </p:nvSpPr>
        <p:spPr>
          <a:xfrm>
            <a:off x="6464400" y="3112398"/>
            <a:ext cx="1874400" cy="402300"/>
          </a:xfrm>
          <a:prstGeom prst="rect">
            <a:avLst/>
          </a:prstGeom>
        </p:spPr>
        <p:txBody>
          <a:bodyPr anchorCtr="0" anchor="b" bIns="91425" lIns="91425" spcFirstLastPara="1" rIns="91425" wrap="square" tIns="91425">
            <a:noAutofit/>
          </a:bodyPr>
          <a:lstStyle>
            <a:lvl1pPr lvl="0" algn="ctr">
              <a:spcBef>
                <a:spcPts val="0"/>
              </a:spcBef>
              <a:spcAft>
                <a:spcPts val="0"/>
              </a:spcAft>
              <a:buNone/>
              <a:defRPr b="1" sz="2000">
                <a:solidFill>
                  <a:schemeClr val="lt1"/>
                </a:solidFill>
                <a:latin typeface="Red Hat Display"/>
                <a:ea typeface="Red Hat Display"/>
                <a:cs typeface="Red Hat Display"/>
                <a:sym typeface="Red Hat Display"/>
              </a:defRPr>
            </a:lvl1pPr>
            <a:lvl2pPr lvl="1" algn="ctr">
              <a:spcBef>
                <a:spcPts val="0"/>
              </a:spcBef>
              <a:spcAft>
                <a:spcPts val="0"/>
              </a:spcAft>
              <a:buNone/>
              <a:defRPr sz="2000">
                <a:solidFill>
                  <a:schemeClr val="lt1"/>
                </a:solidFill>
                <a:latin typeface="Red Hat Display"/>
                <a:ea typeface="Red Hat Display"/>
                <a:cs typeface="Red Hat Display"/>
                <a:sym typeface="Red Hat Display"/>
              </a:defRPr>
            </a:lvl2pPr>
            <a:lvl3pPr lvl="2" algn="ctr">
              <a:spcBef>
                <a:spcPts val="0"/>
              </a:spcBef>
              <a:spcAft>
                <a:spcPts val="0"/>
              </a:spcAft>
              <a:buNone/>
              <a:defRPr sz="2000">
                <a:solidFill>
                  <a:schemeClr val="lt1"/>
                </a:solidFill>
                <a:latin typeface="Red Hat Display"/>
                <a:ea typeface="Red Hat Display"/>
                <a:cs typeface="Red Hat Display"/>
                <a:sym typeface="Red Hat Display"/>
              </a:defRPr>
            </a:lvl3pPr>
            <a:lvl4pPr lvl="3" algn="ctr">
              <a:spcBef>
                <a:spcPts val="0"/>
              </a:spcBef>
              <a:spcAft>
                <a:spcPts val="0"/>
              </a:spcAft>
              <a:buNone/>
              <a:defRPr sz="2000">
                <a:solidFill>
                  <a:schemeClr val="lt1"/>
                </a:solidFill>
                <a:latin typeface="Red Hat Display"/>
                <a:ea typeface="Red Hat Display"/>
                <a:cs typeface="Red Hat Display"/>
                <a:sym typeface="Red Hat Display"/>
              </a:defRPr>
            </a:lvl4pPr>
            <a:lvl5pPr lvl="4" algn="ctr">
              <a:spcBef>
                <a:spcPts val="0"/>
              </a:spcBef>
              <a:spcAft>
                <a:spcPts val="0"/>
              </a:spcAft>
              <a:buNone/>
              <a:defRPr sz="2000">
                <a:solidFill>
                  <a:schemeClr val="lt1"/>
                </a:solidFill>
                <a:latin typeface="Red Hat Display"/>
                <a:ea typeface="Red Hat Display"/>
                <a:cs typeface="Red Hat Display"/>
                <a:sym typeface="Red Hat Display"/>
              </a:defRPr>
            </a:lvl5pPr>
            <a:lvl6pPr lvl="5" algn="ctr">
              <a:spcBef>
                <a:spcPts val="0"/>
              </a:spcBef>
              <a:spcAft>
                <a:spcPts val="0"/>
              </a:spcAft>
              <a:buNone/>
              <a:defRPr sz="2000">
                <a:solidFill>
                  <a:schemeClr val="lt1"/>
                </a:solidFill>
                <a:latin typeface="Red Hat Display"/>
                <a:ea typeface="Red Hat Display"/>
                <a:cs typeface="Red Hat Display"/>
                <a:sym typeface="Red Hat Display"/>
              </a:defRPr>
            </a:lvl6pPr>
            <a:lvl7pPr lvl="6" algn="ctr">
              <a:spcBef>
                <a:spcPts val="0"/>
              </a:spcBef>
              <a:spcAft>
                <a:spcPts val="0"/>
              </a:spcAft>
              <a:buNone/>
              <a:defRPr sz="2000">
                <a:solidFill>
                  <a:schemeClr val="lt1"/>
                </a:solidFill>
                <a:latin typeface="Red Hat Display"/>
                <a:ea typeface="Red Hat Display"/>
                <a:cs typeface="Red Hat Display"/>
                <a:sym typeface="Red Hat Display"/>
              </a:defRPr>
            </a:lvl7pPr>
            <a:lvl8pPr lvl="7" algn="ctr">
              <a:spcBef>
                <a:spcPts val="0"/>
              </a:spcBef>
              <a:spcAft>
                <a:spcPts val="0"/>
              </a:spcAft>
              <a:buNone/>
              <a:defRPr sz="2000">
                <a:solidFill>
                  <a:schemeClr val="lt1"/>
                </a:solidFill>
                <a:latin typeface="Red Hat Display"/>
                <a:ea typeface="Red Hat Display"/>
                <a:cs typeface="Red Hat Display"/>
                <a:sym typeface="Red Hat Display"/>
              </a:defRPr>
            </a:lvl8pPr>
            <a:lvl9pPr lvl="8" algn="ctr">
              <a:spcBef>
                <a:spcPts val="0"/>
              </a:spcBef>
              <a:spcAft>
                <a:spcPts val="0"/>
              </a:spcAft>
              <a:buNone/>
              <a:defRPr sz="2000">
                <a:solidFill>
                  <a:schemeClr val="lt1"/>
                </a:solidFill>
                <a:latin typeface="Red Hat Display"/>
                <a:ea typeface="Red Hat Display"/>
                <a:cs typeface="Red Hat Display"/>
                <a:sym typeface="Red Hat Display"/>
              </a:defRPr>
            </a:lvl9pPr>
          </a:lstStyle>
          <a:p/>
        </p:txBody>
      </p:sp>
      <p:sp>
        <p:nvSpPr>
          <p:cNvPr id="325" name="Google Shape;325;p55"/>
          <p:cNvSpPr txBox="1"/>
          <p:nvPr>
            <p:ph idx="6" type="subTitle"/>
          </p:nvPr>
        </p:nvSpPr>
        <p:spPr>
          <a:xfrm>
            <a:off x="6375300" y="3413825"/>
            <a:ext cx="2048400" cy="8688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solidFill>
                  <a:schemeClr val="lt1"/>
                </a:solidFill>
              </a:defRPr>
            </a:lvl1pPr>
            <a:lvl2pPr lvl="1" algn="ctr">
              <a:spcBef>
                <a:spcPts val="0"/>
              </a:spcBef>
              <a:spcAft>
                <a:spcPts val="0"/>
              </a:spcAft>
              <a:buNone/>
              <a:defRPr b="1">
                <a:solidFill>
                  <a:schemeClr val="lt1"/>
                </a:solidFill>
              </a:defRPr>
            </a:lvl2pPr>
            <a:lvl3pPr lvl="2" algn="ctr">
              <a:spcBef>
                <a:spcPts val="0"/>
              </a:spcBef>
              <a:spcAft>
                <a:spcPts val="0"/>
              </a:spcAft>
              <a:buNone/>
              <a:defRPr b="1">
                <a:solidFill>
                  <a:schemeClr val="lt1"/>
                </a:solidFill>
              </a:defRPr>
            </a:lvl3pPr>
            <a:lvl4pPr lvl="3" algn="ctr">
              <a:spcBef>
                <a:spcPts val="0"/>
              </a:spcBef>
              <a:spcAft>
                <a:spcPts val="0"/>
              </a:spcAft>
              <a:buNone/>
              <a:defRPr b="1">
                <a:solidFill>
                  <a:schemeClr val="lt1"/>
                </a:solidFill>
              </a:defRPr>
            </a:lvl4pPr>
            <a:lvl5pPr lvl="4" algn="ctr">
              <a:spcBef>
                <a:spcPts val="0"/>
              </a:spcBef>
              <a:spcAft>
                <a:spcPts val="0"/>
              </a:spcAft>
              <a:buNone/>
              <a:defRPr b="1">
                <a:solidFill>
                  <a:schemeClr val="lt1"/>
                </a:solidFill>
              </a:defRPr>
            </a:lvl5pPr>
            <a:lvl6pPr lvl="5" algn="ctr">
              <a:spcBef>
                <a:spcPts val="0"/>
              </a:spcBef>
              <a:spcAft>
                <a:spcPts val="0"/>
              </a:spcAft>
              <a:buNone/>
              <a:defRPr b="1">
                <a:solidFill>
                  <a:schemeClr val="lt1"/>
                </a:solidFill>
              </a:defRPr>
            </a:lvl6pPr>
            <a:lvl7pPr lvl="6" algn="ctr">
              <a:spcBef>
                <a:spcPts val="0"/>
              </a:spcBef>
              <a:spcAft>
                <a:spcPts val="0"/>
              </a:spcAft>
              <a:buNone/>
              <a:defRPr b="1">
                <a:solidFill>
                  <a:schemeClr val="lt1"/>
                </a:solidFill>
              </a:defRPr>
            </a:lvl7pPr>
            <a:lvl8pPr lvl="7" algn="ctr">
              <a:spcBef>
                <a:spcPts val="0"/>
              </a:spcBef>
              <a:spcAft>
                <a:spcPts val="0"/>
              </a:spcAft>
              <a:buNone/>
              <a:defRPr b="1">
                <a:solidFill>
                  <a:schemeClr val="lt1"/>
                </a:solidFill>
              </a:defRPr>
            </a:lvl8pPr>
            <a:lvl9pPr lvl="8" algn="ctr">
              <a:spcBef>
                <a:spcPts val="0"/>
              </a:spcBef>
              <a:spcAft>
                <a:spcPts val="0"/>
              </a:spcAft>
              <a:buNone/>
              <a:defRPr b="1">
                <a:solidFill>
                  <a:schemeClr val="lt1"/>
                </a:solidFil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6">
  <p:cSld name="CUSTOM_9">
    <p:bg>
      <p:bgPr>
        <a:blipFill>
          <a:blip r:embed="rId2">
            <a:alphaModFix/>
          </a:blip>
          <a:stretch>
            <a:fillRect/>
          </a:stretch>
        </a:blipFill>
      </p:bgPr>
    </p:bg>
    <p:spTree>
      <p:nvGrpSpPr>
        <p:cNvPr id="326" name="Shape 326"/>
        <p:cNvGrpSpPr/>
        <p:nvPr/>
      </p:nvGrpSpPr>
      <p:grpSpPr>
        <a:xfrm>
          <a:off x="0" y="0"/>
          <a:ext cx="0" cy="0"/>
          <a:chOff x="0" y="0"/>
          <a:chExt cx="0" cy="0"/>
        </a:xfrm>
      </p:grpSpPr>
      <p:sp>
        <p:nvSpPr>
          <p:cNvPr id="327" name="Google Shape;327;p56"/>
          <p:cNvSpPr txBox="1"/>
          <p:nvPr>
            <p:ph type="title"/>
          </p:nvPr>
        </p:nvSpPr>
        <p:spPr>
          <a:xfrm>
            <a:off x="5424600" y="1283025"/>
            <a:ext cx="2999100" cy="1536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8" name="Google Shape;328;p56"/>
          <p:cNvSpPr txBox="1"/>
          <p:nvPr>
            <p:ph idx="1" type="subTitle"/>
          </p:nvPr>
        </p:nvSpPr>
        <p:spPr>
          <a:xfrm>
            <a:off x="5424600" y="2939775"/>
            <a:ext cx="2999100" cy="8505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b="1"/>
            </a:lvl2pPr>
            <a:lvl3pPr lvl="2">
              <a:spcBef>
                <a:spcPts val="0"/>
              </a:spcBef>
              <a:spcAft>
                <a:spcPts val="0"/>
              </a:spcAft>
              <a:buNone/>
              <a:defRPr b="1"/>
            </a:lvl3pPr>
            <a:lvl4pPr lvl="3">
              <a:spcBef>
                <a:spcPts val="0"/>
              </a:spcBef>
              <a:spcAft>
                <a:spcPts val="0"/>
              </a:spcAft>
              <a:buNone/>
              <a:defRPr b="1"/>
            </a:lvl4pPr>
            <a:lvl5pPr lvl="4">
              <a:spcBef>
                <a:spcPts val="0"/>
              </a:spcBef>
              <a:spcAft>
                <a:spcPts val="0"/>
              </a:spcAft>
              <a:buNone/>
              <a:defRPr b="1"/>
            </a:lvl5pPr>
            <a:lvl6pPr lvl="5">
              <a:spcBef>
                <a:spcPts val="0"/>
              </a:spcBef>
              <a:spcAft>
                <a:spcPts val="0"/>
              </a:spcAft>
              <a:buNone/>
              <a:defRPr b="1"/>
            </a:lvl6pPr>
            <a:lvl7pPr lvl="6">
              <a:spcBef>
                <a:spcPts val="0"/>
              </a:spcBef>
              <a:spcAft>
                <a:spcPts val="0"/>
              </a:spcAft>
              <a:buNone/>
              <a:defRPr b="1"/>
            </a:lvl7pPr>
            <a:lvl8pPr lvl="7">
              <a:spcBef>
                <a:spcPts val="0"/>
              </a:spcBef>
              <a:spcAft>
                <a:spcPts val="0"/>
              </a:spcAft>
              <a:buNone/>
              <a:defRPr b="1"/>
            </a:lvl8pPr>
            <a:lvl9pPr lvl="8">
              <a:spcBef>
                <a:spcPts val="0"/>
              </a:spcBef>
              <a:spcAft>
                <a:spcPts val="0"/>
              </a:spcAft>
              <a:buNone/>
              <a:defRPr b="1"/>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7">
  <p:cSld name="CUSTOM_9_1">
    <p:bg>
      <p:bgPr>
        <a:blipFill>
          <a:blip r:embed="rId2">
            <a:alphaModFix/>
          </a:blip>
          <a:stretch>
            <a:fillRect/>
          </a:stretch>
        </a:blipFill>
      </p:bgPr>
    </p:bg>
    <p:spTree>
      <p:nvGrpSpPr>
        <p:cNvPr id="329" name="Shape 329"/>
        <p:cNvGrpSpPr/>
        <p:nvPr/>
      </p:nvGrpSpPr>
      <p:grpSpPr>
        <a:xfrm>
          <a:off x="0" y="0"/>
          <a:ext cx="0" cy="0"/>
          <a:chOff x="0" y="0"/>
          <a:chExt cx="0" cy="0"/>
        </a:xfrm>
      </p:grpSpPr>
      <p:sp>
        <p:nvSpPr>
          <p:cNvPr id="330" name="Google Shape;330;p57"/>
          <p:cNvSpPr txBox="1"/>
          <p:nvPr>
            <p:ph type="title"/>
          </p:nvPr>
        </p:nvSpPr>
        <p:spPr>
          <a:xfrm>
            <a:off x="1245900" y="1621350"/>
            <a:ext cx="2623200" cy="850500"/>
          </a:xfrm>
          <a:prstGeom prst="rect">
            <a:avLst/>
          </a:prstGeom>
        </p:spPr>
        <p:txBody>
          <a:bodyPr anchorCtr="0" anchor="b" bIns="91425" lIns="91425" spcFirstLastPara="1" rIns="91425" wrap="square" tIns="91425">
            <a:noAutofit/>
          </a:bodyPr>
          <a:lstStyle>
            <a:lvl1pPr lvl="0">
              <a:spcBef>
                <a:spcPts val="0"/>
              </a:spcBef>
              <a:spcAft>
                <a:spcPts val="0"/>
              </a:spcAft>
              <a:buSzPts val="6000"/>
              <a:buNone/>
              <a:defRPr b="1"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331" name="Google Shape;331;p57"/>
          <p:cNvSpPr txBox="1"/>
          <p:nvPr>
            <p:ph idx="1" type="subTitle"/>
          </p:nvPr>
        </p:nvSpPr>
        <p:spPr>
          <a:xfrm>
            <a:off x="1245900" y="2342550"/>
            <a:ext cx="2623200" cy="1179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USTOM_10">
    <p:spTree>
      <p:nvGrpSpPr>
        <p:cNvPr id="332" name="Shape 332"/>
        <p:cNvGrpSpPr/>
        <p:nvPr/>
      </p:nvGrpSpPr>
      <p:grpSpPr>
        <a:xfrm>
          <a:off x="0" y="0"/>
          <a:ext cx="0" cy="0"/>
          <a:chOff x="0" y="0"/>
          <a:chExt cx="0" cy="0"/>
        </a:xfrm>
      </p:grpSpPr>
      <p:sp>
        <p:nvSpPr>
          <p:cNvPr id="333" name="Google Shape;333;p58"/>
          <p:cNvSpPr txBox="1"/>
          <p:nvPr>
            <p:ph type="title"/>
          </p:nvPr>
        </p:nvSpPr>
        <p:spPr>
          <a:xfrm>
            <a:off x="2948588" y="3474475"/>
            <a:ext cx="3365100" cy="10974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b="1"/>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11">
    <p:bg>
      <p:bgPr>
        <a:blipFill>
          <a:blip r:embed="rId2">
            <a:alphaModFix/>
          </a:blip>
          <a:stretch>
            <a:fillRect/>
          </a:stretch>
        </a:blipFill>
      </p:bgPr>
    </p:bg>
    <p:spTree>
      <p:nvGrpSpPr>
        <p:cNvPr id="334" name="Shape 334"/>
        <p:cNvGrpSpPr/>
        <p:nvPr/>
      </p:nvGrpSpPr>
      <p:grpSpPr>
        <a:xfrm>
          <a:off x="0" y="0"/>
          <a:ext cx="0" cy="0"/>
          <a:chOff x="0" y="0"/>
          <a:chExt cx="0" cy="0"/>
        </a:xfrm>
      </p:grpSpPr>
      <p:sp>
        <p:nvSpPr>
          <p:cNvPr id="335" name="Google Shape;335;p59"/>
          <p:cNvSpPr txBox="1"/>
          <p:nvPr>
            <p:ph type="title"/>
          </p:nvPr>
        </p:nvSpPr>
        <p:spPr>
          <a:xfrm>
            <a:off x="664875" y="1220088"/>
            <a:ext cx="6382500" cy="1984200"/>
          </a:xfrm>
          <a:prstGeom prst="rect">
            <a:avLst/>
          </a:prstGeom>
        </p:spPr>
        <p:txBody>
          <a:bodyPr anchorCtr="0" anchor="b" bIns="91425" lIns="91425" spcFirstLastPara="1" rIns="91425" wrap="square" tIns="91425">
            <a:noAutofit/>
          </a:bodyPr>
          <a:lstStyle>
            <a:lvl1pPr lvl="0">
              <a:spcBef>
                <a:spcPts val="0"/>
              </a:spcBef>
              <a:spcAft>
                <a:spcPts val="0"/>
              </a:spcAft>
              <a:buSzPts val="6000"/>
              <a:buNone/>
              <a:defRPr b="1"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336" name="Google Shape;336;p59"/>
          <p:cNvSpPr txBox="1"/>
          <p:nvPr>
            <p:ph idx="1" type="subTitle"/>
          </p:nvPr>
        </p:nvSpPr>
        <p:spPr>
          <a:xfrm>
            <a:off x="664875" y="3201013"/>
            <a:ext cx="3429000" cy="722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12">
    <p:bg>
      <p:bgPr>
        <a:blipFill>
          <a:blip r:embed="rId2">
            <a:alphaModFix/>
          </a:blip>
          <a:stretch>
            <a:fillRect/>
          </a:stretch>
        </a:blipFill>
      </p:bgPr>
    </p:bg>
    <p:spTree>
      <p:nvGrpSpPr>
        <p:cNvPr id="337" name="Shape 337"/>
        <p:cNvGrpSpPr/>
        <p:nvPr/>
      </p:nvGrpSpPr>
      <p:grpSpPr>
        <a:xfrm>
          <a:off x="0" y="0"/>
          <a:ext cx="0" cy="0"/>
          <a:chOff x="0" y="0"/>
          <a:chExt cx="0" cy="0"/>
        </a:xfrm>
      </p:grpSpPr>
      <p:sp>
        <p:nvSpPr>
          <p:cNvPr id="338" name="Google Shape;338;p60"/>
          <p:cNvSpPr txBox="1"/>
          <p:nvPr>
            <p:ph type="title"/>
          </p:nvPr>
        </p:nvSpPr>
        <p:spPr>
          <a:xfrm>
            <a:off x="720300" y="628525"/>
            <a:ext cx="39045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39" name="Google Shape;339;p60"/>
          <p:cNvSpPr txBox="1"/>
          <p:nvPr>
            <p:ph idx="1" type="subTitle"/>
          </p:nvPr>
        </p:nvSpPr>
        <p:spPr>
          <a:xfrm>
            <a:off x="713100" y="3590850"/>
            <a:ext cx="2404800" cy="402300"/>
          </a:xfrm>
          <a:prstGeom prst="rect">
            <a:avLst/>
          </a:prstGeom>
        </p:spPr>
        <p:txBody>
          <a:bodyPr anchorCtr="0" anchor="b" bIns="91425" lIns="91425" spcFirstLastPara="1" rIns="91425" wrap="square" tIns="91425">
            <a:noAutofit/>
          </a:bodyPr>
          <a:lstStyle>
            <a:lvl1pPr lvl="0">
              <a:spcBef>
                <a:spcPts val="0"/>
              </a:spcBef>
              <a:spcAft>
                <a:spcPts val="0"/>
              </a:spcAft>
              <a:buNone/>
              <a:defRPr b="1" sz="2000">
                <a:latin typeface="Red Hat Display"/>
                <a:ea typeface="Red Hat Display"/>
                <a:cs typeface="Red Hat Display"/>
                <a:sym typeface="Red Hat Display"/>
              </a:defRPr>
            </a:lvl1pPr>
            <a:lvl2pPr lvl="1">
              <a:spcBef>
                <a:spcPts val="0"/>
              </a:spcBef>
              <a:spcAft>
                <a:spcPts val="0"/>
              </a:spcAft>
              <a:buNone/>
              <a:defRPr sz="2000">
                <a:latin typeface="Red Hat Display"/>
                <a:ea typeface="Red Hat Display"/>
                <a:cs typeface="Red Hat Display"/>
                <a:sym typeface="Red Hat Display"/>
              </a:defRPr>
            </a:lvl2pPr>
            <a:lvl3pPr lvl="2">
              <a:spcBef>
                <a:spcPts val="0"/>
              </a:spcBef>
              <a:spcAft>
                <a:spcPts val="0"/>
              </a:spcAft>
              <a:buNone/>
              <a:defRPr sz="2000">
                <a:latin typeface="Red Hat Display"/>
                <a:ea typeface="Red Hat Display"/>
                <a:cs typeface="Red Hat Display"/>
                <a:sym typeface="Red Hat Display"/>
              </a:defRPr>
            </a:lvl3pPr>
            <a:lvl4pPr lvl="3">
              <a:spcBef>
                <a:spcPts val="0"/>
              </a:spcBef>
              <a:spcAft>
                <a:spcPts val="0"/>
              </a:spcAft>
              <a:buNone/>
              <a:defRPr sz="2000">
                <a:latin typeface="Red Hat Display"/>
                <a:ea typeface="Red Hat Display"/>
                <a:cs typeface="Red Hat Display"/>
                <a:sym typeface="Red Hat Display"/>
              </a:defRPr>
            </a:lvl4pPr>
            <a:lvl5pPr lvl="4">
              <a:spcBef>
                <a:spcPts val="0"/>
              </a:spcBef>
              <a:spcAft>
                <a:spcPts val="0"/>
              </a:spcAft>
              <a:buNone/>
              <a:defRPr sz="2000">
                <a:latin typeface="Red Hat Display"/>
                <a:ea typeface="Red Hat Display"/>
                <a:cs typeface="Red Hat Display"/>
                <a:sym typeface="Red Hat Display"/>
              </a:defRPr>
            </a:lvl5pPr>
            <a:lvl6pPr lvl="5">
              <a:spcBef>
                <a:spcPts val="0"/>
              </a:spcBef>
              <a:spcAft>
                <a:spcPts val="0"/>
              </a:spcAft>
              <a:buNone/>
              <a:defRPr sz="2000">
                <a:latin typeface="Red Hat Display"/>
                <a:ea typeface="Red Hat Display"/>
                <a:cs typeface="Red Hat Display"/>
                <a:sym typeface="Red Hat Display"/>
              </a:defRPr>
            </a:lvl6pPr>
            <a:lvl7pPr lvl="6">
              <a:spcBef>
                <a:spcPts val="0"/>
              </a:spcBef>
              <a:spcAft>
                <a:spcPts val="0"/>
              </a:spcAft>
              <a:buNone/>
              <a:defRPr sz="2000">
                <a:latin typeface="Red Hat Display"/>
                <a:ea typeface="Red Hat Display"/>
                <a:cs typeface="Red Hat Display"/>
                <a:sym typeface="Red Hat Display"/>
              </a:defRPr>
            </a:lvl7pPr>
            <a:lvl8pPr lvl="7">
              <a:spcBef>
                <a:spcPts val="0"/>
              </a:spcBef>
              <a:spcAft>
                <a:spcPts val="0"/>
              </a:spcAft>
              <a:buNone/>
              <a:defRPr sz="2000">
                <a:latin typeface="Red Hat Display"/>
                <a:ea typeface="Red Hat Display"/>
                <a:cs typeface="Red Hat Display"/>
                <a:sym typeface="Red Hat Display"/>
              </a:defRPr>
            </a:lvl8pPr>
            <a:lvl9pPr lvl="8">
              <a:spcBef>
                <a:spcPts val="0"/>
              </a:spcBef>
              <a:spcAft>
                <a:spcPts val="0"/>
              </a:spcAft>
              <a:buNone/>
              <a:defRPr sz="2000">
                <a:latin typeface="Red Hat Display"/>
                <a:ea typeface="Red Hat Display"/>
                <a:cs typeface="Red Hat Display"/>
                <a:sym typeface="Red Hat Display"/>
              </a:defRPr>
            </a:lvl9pPr>
          </a:lstStyle>
          <a:p/>
        </p:txBody>
      </p:sp>
      <p:sp>
        <p:nvSpPr>
          <p:cNvPr id="340" name="Google Shape;340;p60"/>
          <p:cNvSpPr txBox="1"/>
          <p:nvPr>
            <p:ph idx="2" type="subTitle"/>
          </p:nvPr>
        </p:nvSpPr>
        <p:spPr>
          <a:xfrm>
            <a:off x="713100" y="3975288"/>
            <a:ext cx="2404800" cy="6309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b="1"/>
            </a:lvl2pPr>
            <a:lvl3pPr lvl="2">
              <a:spcBef>
                <a:spcPts val="0"/>
              </a:spcBef>
              <a:spcAft>
                <a:spcPts val="0"/>
              </a:spcAft>
              <a:buNone/>
              <a:defRPr b="1"/>
            </a:lvl3pPr>
            <a:lvl4pPr lvl="3">
              <a:spcBef>
                <a:spcPts val="0"/>
              </a:spcBef>
              <a:spcAft>
                <a:spcPts val="0"/>
              </a:spcAft>
              <a:buNone/>
              <a:defRPr b="1"/>
            </a:lvl4pPr>
            <a:lvl5pPr lvl="4">
              <a:spcBef>
                <a:spcPts val="0"/>
              </a:spcBef>
              <a:spcAft>
                <a:spcPts val="0"/>
              </a:spcAft>
              <a:buNone/>
              <a:defRPr b="1"/>
            </a:lvl5pPr>
            <a:lvl6pPr lvl="5">
              <a:spcBef>
                <a:spcPts val="0"/>
              </a:spcBef>
              <a:spcAft>
                <a:spcPts val="0"/>
              </a:spcAft>
              <a:buNone/>
              <a:defRPr b="1"/>
            </a:lvl6pPr>
            <a:lvl7pPr lvl="6">
              <a:spcBef>
                <a:spcPts val="0"/>
              </a:spcBef>
              <a:spcAft>
                <a:spcPts val="0"/>
              </a:spcAft>
              <a:buNone/>
              <a:defRPr b="1"/>
            </a:lvl7pPr>
            <a:lvl8pPr lvl="7">
              <a:spcBef>
                <a:spcPts val="0"/>
              </a:spcBef>
              <a:spcAft>
                <a:spcPts val="0"/>
              </a:spcAft>
              <a:buNone/>
              <a:defRPr b="1"/>
            </a:lvl8pPr>
            <a:lvl9pPr lvl="8">
              <a:spcBef>
                <a:spcPts val="0"/>
              </a:spcBef>
              <a:spcAft>
                <a:spcPts val="0"/>
              </a:spcAft>
              <a:buNone/>
              <a:defRPr b="1"/>
            </a:lvl9pPr>
          </a:lstStyle>
          <a:p/>
        </p:txBody>
      </p:sp>
      <p:sp>
        <p:nvSpPr>
          <p:cNvPr id="341" name="Google Shape;341;p60"/>
          <p:cNvSpPr txBox="1"/>
          <p:nvPr>
            <p:ph idx="3" type="subTitle"/>
          </p:nvPr>
        </p:nvSpPr>
        <p:spPr>
          <a:xfrm>
            <a:off x="3366000" y="3590850"/>
            <a:ext cx="2404800" cy="402300"/>
          </a:xfrm>
          <a:prstGeom prst="rect">
            <a:avLst/>
          </a:prstGeom>
        </p:spPr>
        <p:txBody>
          <a:bodyPr anchorCtr="0" anchor="b" bIns="91425" lIns="91425" spcFirstLastPara="1" rIns="91425" wrap="square" tIns="91425">
            <a:noAutofit/>
          </a:bodyPr>
          <a:lstStyle>
            <a:lvl1pPr lvl="0">
              <a:spcBef>
                <a:spcPts val="0"/>
              </a:spcBef>
              <a:spcAft>
                <a:spcPts val="0"/>
              </a:spcAft>
              <a:buNone/>
              <a:defRPr b="1" sz="2000">
                <a:latin typeface="Red Hat Display"/>
                <a:ea typeface="Red Hat Display"/>
                <a:cs typeface="Red Hat Display"/>
                <a:sym typeface="Red Hat Display"/>
              </a:defRPr>
            </a:lvl1pPr>
            <a:lvl2pPr lvl="1">
              <a:spcBef>
                <a:spcPts val="0"/>
              </a:spcBef>
              <a:spcAft>
                <a:spcPts val="0"/>
              </a:spcAft>
              <a:buNone/>
              <a:defRPr sz="2000">
                <a:latin typeface="Red Hat Display"/>
                <a:ea typeface="Red Hat Display"/>
                <a:cs typeface="Red Hat Display"/>
                <a:sym typeface="Red Hat Display"/>
              </a:defRPr>
            </a:lvl2pPr>
            <a:lvl3pPr lvl="2">
              <a:spcBef>
                <a:spcPts val="0"/>
              </a:spcBef>
              <a:spcAft>
                <a:spcPts val="0"/>
              </a:spcAft>
              <a:buNone/>
              <a:defRPr sz="2000">
                <a:latin typeface="Red Hat Display"/>
                <a:ea typeface="Red Hat Display"/>
                <a:cs typeface="Red Hat Display"/>
                <a:sym typeface="Red Hat Display"/>
              </a:defRPr>
            </a:lvl3pPr>
            <a:lvl4pPr lvl="3">
              <a:spcBef>
                <a:spcPts val="0"/>
              </a:spcBef>
              <a:spcAft>
                <a:spcPts val="0"/>
              </a:spcAft>
              <a:buNone/>
              <a:defRPr sz="2000">
                <a:latin typeface="Red Hat Display"/>
                <a:ea typeface="Red Hat Display"/>
                <a:cs typeface="Red Hat Display"/>
                <a:sym typeface="Red Hat Display"/>
              </a:defRPr>
            </a:lvl4pPr>
            <a:lvl5pPr lvl="4">
              <a:spcBef>
                <a:spcPts val="0"/>
              </a:spcBef>
              <a:spcAft>
                <a:spcPts val="0"/>
              </a:spcAft>
              <a:buNone/>
              <a:defRPr sz="2000">
                <a:latin typeface="Red Hat Display"/>
                <a:ea typeface="Red Hat Display"/>
                <a:cs typeface="Red Hat Display"/>
                <a:sym typeface="Red Hat Display"/>
              </a:defRPr>
            </a:lvl5pPr>
            <a:lvl6pPr lvl="5">
              <a:spcBef>
                <a:spcPts val="0"/>
              </a:spcBef>
              <a:spcAft>
                <a:spcPts val="0"/>
              </a:spcAft>
              <a:buNone/>
              <a:defRPr sz="2000">
                <a:latin typeface="Red Hat Display"/>
                <a:ea typeface="Red Hat Display"/>
                <a:cs typeface="Red Hat Display"/>
                <a:sym typeface="Red Hat Display"/>
              </a:defRPr>
            </a:lvl6pPr>
            <a:lvl7pPr lvl="6">
              <a:spcBef>
                <a:spcPts val="0"/>
              </a:spcBef>
              <a:spcAft>
                <a:spcPts val="0"/>
              </a:spcAft>
              <a:buNone/>
              <a:defRPr sz="2000">
                <a:latin typeface="Red Hat Display"/>
                <a:ea typeface="Red Hat Display"/>
                <a:cs typeface="Red Hat Display"/>
                <a:sym typeface="Red Hat Display"/>
              </a:defRPr>
            </a:lvl7pPr>
            <a:lvl8pPr lvl="7">
              <a:spcBef>
                <a:spcPts val="0"/>
              </a:spcBef>
              <a:spcAft>
                <a:spcPts val="0"/>
              </a:spcAft>
              <a:buNone/>
              <a:defRPr sz="2000">
                <a:latin typeface="Red Hat Display"/>
                <a:ea typeface="Red Hat Display"/>
                <a:cs typeface="Red Hat Display"/>
                <a:sym typeface="Red Hat Display"/>
              </a:defRPr>
            </a:lvl8pPr>
            <a:lvl9pPr lvl="8">
              <a:spcBef>
                <a:spcPts val="0"/>
              </a:spcBef>
              <a:spcAft>
                <a:spcPts val="0"/>
              </a:spcAft>
              <a:buNone/>
              <a:defRPr sz="2000">
                <a:latin typeface="Red Hat Display"/>
                <a:ea typeface="Red Hat Display"/>
                <a:cs typeface="Red Hat Display"/>
                <a:sym typeface="Red Hat Display"/>
              </a:defRPr>
            </a:lvl9pPr>
          </a:lstStyle>
          <a:p/>
        </p:txBody>
      </p:sp>
      <p:sp>
        <p:nvSpPr>
          <p:cNvPr id="342" name="Google Shape;342;p60"/>
          <p:cNvSpPr txBox="1"/>
          <p:nvPr>
            <p:ph idx="4" type="subTitle"/>
          </p:nvPr>
        </p:nvSpPr>
        <p:spPr>
          <a:xfrm>
            <a:off x="3366000" y="3975288"/>
            <a:ext cx="2404800" cy="6309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b="1"/>
            </a:lvl2pPr>
            <a:lvl3pPr lvl="2">
              <a:spcBef>
                <a:spcPts val="0"/>
              </a:spcBef>
              <a:spcAft>
                <a:spcPts val="0"/>
              </a:spcAft>
              <a:buNone/>
              <a:defRPr b="1"/>
            </a:lvl3pPr>
            <a:lvl4pPr lvl="3">
              <a:spcBef>
                <a:spcPts val="0"/>
              </a:spcBef>
              <a:spcAft>
                <a:spcPts val="0"/>
              </a:spcAft>
              <a:buNone/>
              <a:defRPr b="1"/>
            </a:lvl4pPr>
            <a:lvl5pPr lvl="4">
              <a:spcBef>
                <a:spcPts val="0"/>
              </a:spcBef>
              <a:spcAft>
                <a:spcPts val="0"/>
              </a:spcAft>
              <a:buNone/>
              <a:defRPr b="1"/>
            </a:lvl5pPr>
            <a:lvl6pPr lvl="5">
              <a:spcBef>
                <a:spcPts val="0"/>
              </a:spcBef>
              <a:spcAft>
                <a:spcPts val="0"/>
              </a:spcAft>
              <a:buNone/>
              <a:defRPr b="1"/>
            </a:lvl6pPr>
            <a:lvl7pPr lvl="6">
              <a:spcBef>
                <a:spcPts val="0"/>
              </a:spcBef>
              <a:spcAft>
                <a:spcPts val="0"/>
              </a:spcAft>
              <a:buNone/>
              <a:defRPr b="1"/>
            </a:lvl7pPr>
            <a:lvl8pPr lvl="7">
              <a:spcBef>
                <a:spcPts val="0"/>
              </a:spcBef>
              <a:spcAft>
                <a:spcPts val="0"/>
              </a:spcAft>
              <a:buNone/>
              <a:defRPr b="1"/>
            </a:lvl8pPr>
            <a:lvl9pPr lvl="8">
              <a:spcBef>
                <a:spcPts val="0"/>
              </a:spcBef>
              <a:spcAft>
                <a:spcPts val="0"/>
              </a:spcAft>
              <a:buNone/>
              <a:defRPr b="1"/>
            </a:lvl9pPr>
          </a:lstStyle>
          <a:p/>
        </p:txBody>
      </p:sp>
      <p:sp>
        <p:nvSpPr>
          <p:cNvPr id="343" name="Google Shape;343;p60"/>
          <p:cNvSpPr txBox="1"/>
          <p:nvPr>
            <p:ph idx="5" type="subTitle"/>
          </p:nvPr>
        </p:nvSpPr>
        <p:spPr>
          <a:xfrm>
            <a:off x="6018900" y="3590850"/>
            <a:ext cx="2404800" cy="402300"/>
          </a:xfrm>
          <a:prstGeom prst="rect">
            <a:avLst/>
          </a:prstGeom>
        </p:spPr>
        <p:txBody>
          <a:bodyPr anchorCtr="0" anchor="b" bIns="91425" lIns="91425" spcFirstLastPara="1" rIns="91425" wrap="square" tIns="91425">
            <a:noAutofit/>
          </a:bodyPr>
          <a:lstStyle>
            <a:lvl1pPr lvl="0">
              <a:spcBef>
                <a:spcPts val="0"/>
              </a:spcBef>
              <a:spcAft>
                <a:spcPts val="0"/>
              </a:spcAft>
              <a:buNone/>
              <a:defRPr b="1" sz="2000">
                <a:latin typeface="Red Hat Display"/>
                <a:ea typeface="Red Hat Display"/>
                <a:cs typeface="Red Hat Display"/>
                <a:sym typeface="Red Hat Display"/>
              </a:defRPr>
            </a:lvl1pPr>
            <a:lvl2pPr lvl="1">
              <a:spcBef>
                <a:spcPts val="0"/>
              </a:spcBef>
              <a:spcAft>
                <a:spcPts val="0"/>
              </a:spcAft>
              <a:buNone/>
              <a:defRPr sz="2000">
                <a:latin typeface="Red Hat Display"/>
                <a:ea typeface="Red Hat Display"/>
                <a:cs typeface="Red Hat Display"/>
                <a:sym typeface="Red Hat Display"/>
              </a:defRPr>
            </a:lvl2pPr>
            <a:lvl3pPr lvl="2">
              <a:spcBef>
                <a:spcPts val="0"/>
              </a:spcBef>
              <a:spcAft>
                <a:spcPts val="0"/>
              </a:spcAft>
              <a:buNone/>
              <a:defRPr sz="2000">
                <a:latin typeface="Red Hat Display"/>
                <a:ea typeface="Red Hat Display"/>
                <a:cs typeface="Red Hat Display"/>
                <a:sym typeface="Red Hat Display"/>
              </a:defRPr>
            </a:lvl3pPr>
            <a:lvl4pPr lvl="3">
              <a:spcBef>
                <a:spcPts val="0"/>
              </a:spcBef>
              <a:spcAft>
                <a:spcPts val="0"/>
              </a:spcAft>
              <a:buNone/>
              <a:defRPr sz="2000">
                <a:latin typeface="Red Hat Display"/>
                <a:ea typeface="Red Hat Display"/>
                <a:cs typeface="Red Hat Display"/>
                <a:sym typeface="Red Hat Display"/>
              </a:defRPr>
            </a:lvl4pPr>
            <a:lvl5pPr lvl="4">
              <a:spcBef>
                <a:spcPts val="0"/>
              </a:spcBef>
              <a:spcAft>
                <a:spcPts val="0"/>
              </a:spcAft>
              <a:buNone/>
              <a:defRPr sz="2000">
                <a:latin typeface="Red Hat Display"/>
                <a:ea typeface="Red Hat Display"/>
                <a:cs typeface="Red Hat Display"/>
                <a:sym typeface="Red Hat Display"/>
              </a:defRPr>
            </a:lvl5pPr>
            <a:lvl6pPr lvl="5">
              <a:spcBef>
                <a:spcPts val="0"/>
              </a:spcBef>
              <a:spcAft>
                <a:spcPts val="0"/>
              </a:spcAft>
              <a:buNone/>
              <a:defRPr sz="2000">
                <a:latin typeface="Red Hat Display"/>
                <a:ea typeface="Red Hat Display"/>
                <a:cs typeface="Red Hat Display"/>
                <a:sym typeface="Red Hat Display"/>
              </a:defRPr>
            </a:lvl6pPr>
            <a:lvl7pPr lvl="6">
              <a:spcBef>
                <a:spcPts val="0"/>
              </a:spcBef>
              <a:spcAft>
                <a:spcPts val="0"/>
              </a:spcAft>
              <a:buNone/>
              <a:defRPr sz="2000">
                <a:latin typeface="Red Hat Display"/>
                <a:ea typeface="Red Hat Display"/>
                <a:cs typeface="Red Hat Display"/>
                <a:sym typeface="Red Hat Display"/>
              </a:defRPr>
            </a:lvl7pPr>
            <a:lvl8pPr lvl="7">
              <a:spcBef>
                <a:spcPts val="0"/>
              </a:spcBef>
              <a:spcAft>
                <a:spcPts val="0"/>
              </a:spcAft>
              <a:buNone/>
              <a:defRPr sz="2000">
                <a:latin typeface="Red Hat Display"/>
                <a:ea typeface="Red Hat Display"/>
                <a:cs typeface="Red Hat Display"/>
                <a:sym typeface="Red Hat Display"/>
              </a:defRPr>
            </a:lvl8pPr>
            <a:lvl9pPr lvl="8">
              <a:spcBef>
                <a:spcPts val="0"/>
              </a:spcBef>
              <a:spcAft>
                <a:spcPts val="0"/>
              </a:spcAft>
              <a:buNone/>
              <a:defRPr sz="2000">
                <a:latin typeface="Red Hat Display"/>
                <a:ea typeface="Red Hat Display"/>
                <a:cs typeface="Red Hat Display"/>
                <a:sym typeface="Red Hat Display"/>
              </a:defRPr>
            </a:lvl9pPr>
          </a:lstStyle>
          <a:p/>
        </p:txBody>
      </p:sp>
      <p:sp>
        <p:nvSpPr>
          <p:cNvPr id="344" name="Google Shape;344;p60"/>
          <p:cNvSpPr txBox="1"/>
          <p:nvPr>
            <p:ph idx="6" type="subTitle"/>
          </p:nvPr>
        </p:nvSpPr>
        <p:spPr>
          <a:xfrm>
            <a:off x="6018900" y="3975288"/>
            <a:ext cx="2404800" cy="6309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b="1"/>
            </a:lvl2pPr>
            <a:lvl3pPr lvl="2">
              <a:spcBef>
                <a:spcPts val="0"/>
              </a:spcBef>
              <a:spcAft>
                <a:spcPts val="0"/>
              </a:spcAft>
              <a:buNone/>
              <a:defRPr b="1"/>
            </a:lvl3pPr>
            <a:lvl4pPr lvl="3">
              <a:spcBef>
                <a:spcPts val="0"/>
              </a:spcBef>
              <a:spcAft>
                <a:spcPts val="0"/>
              </a:spcAft>
              <a:buNone/>
              <a:defRPr b="1"/>
            </a:lvl4pPr>
            <a:lvl5pPr lvl="4">
              <a:spcBef>
                <a:spcPts val="0"/>
              </a:spcBef>
              <a:spcAft>
                <a:spcPts val="0"/>
              </a:spcAft>
              <a:buNone/>
              <a:defRPr b="1"/>
            </a:lvl5pPr>
            <a:lvl6pPr lvl="5">
              <a:spcBef>
                <a:spcPts val="0"/>
              </a:spcBef>
              <a:spcAft>
                <a:spcPts val="0"/>
              </a:spcAft>
              <a:buNone/>
              <a:defRPr b="1"/>
            </a:lvl6pPr>
            <a:lvl7pPr lvl="6">
              <a:spcBef>
                <a:spcPts val="0"/>
              </a:spcBef>
              <a:spcAft>
                <a:spcPts val="0"/>
              </a:spcAft>
              <a:buNone/>
              <a:defRPr b="1"/>
            </a:lvl7pPr>
            <a:lvl8pPr lvl="7">
              <a:spcBef>
                <a:spcPts val="0"/>
              </a:spcBef>
              <a:spcAft>
                <a:spcPts val="0"/>
              </a:spcAft>
              <a:buNone/>
              <a:defRPr b="1"/>
            </a:lvl8pPr>
            <a:lvl9pPr lvl="8">
              <a:spcBef>
                <a:spcPts val="0"/>
              </a:spcBef>
              <a:spcAft>
                <a:spcPts val="0"/>
              </a:spcAft>
              <a:buNone/>
              <a:defRPr b="1"/>
            </a:lvl9pPr>
          </a:lstStyle>
          <a:p/>
        </p:txBody>
      </p:sp>
      <p:sp>
        <p:nvSpPr>
          <p:cNvPr id="345" name="Google Shape;345;p60"/>
          <p:cNvSpPr txBox="1"/>
          <p:nvPr>
            <p:ph idx="7" type="subTitle"/>
          </p:nvPr>
        </p:nvSpPr>
        <p:spPr>
          <a:xfrm>
            <a:off x="6018900" y="2064075"/>
            <a:ext cx="2404800" cy="402300"/>
          </a:xfrm>
          <a:prstGeom prst="rect">
            <a:avLst/>
          </a:prstGeom>
        </p:spPr>
        <p:txBody>
          <a:bodyPr anchorCtr="0" anchor="b" bIns="91425" lIns="91425" spcFirstLastPara="1" rIns="91425" wrap="square" tIns="91425">
            <a:noAutofit/>
          </a:bodyPr>
          <a:lstStyle>
            <a:lvl1pPr lvl="0">
              <a:spcBef>
                <a:spcPts val="0"/>
              </a:spcBef>
              <a:spcAft>
                <a:spcPts val="0"/>
              </a:spcAft>
              <a:buNone/>
              <a:defRPr b="1" sz="2000">
                <a:latin typeface="Red Hat Display"/>
                <a:ea typeface="Red Hat Display"/>
                <a:cs typeface="Red Hat Display"/>
                <a:sym typeface="Red Hat Display"/>
              </a:defRPr>
            </a:lvl1pPr>
            <a:lvl2pPr lvl="1">
              <a:spcBef>
                <a:spcPts val="0"/>
              </a:spcBef>
              <a:spcAft>
                <a:spcPts val="0"/>
              </a:spcAft>
              <a:buNone/>
              <a:defRPr sz="2000">
                <a:latin typeface="Red Hat Display"/>
                <a:ea typeface="Red Hat Display"/>
                <a:cs typeface="Red Hat Display"/>
                <a:sym typeface="Red Hat Display"/>
              </a:defRPr>
            </a:lvl2pPr>
            <a:lvl3pPr lvl="2">
              <a:spcBef>
                <a:spcPts val="0"/>
              </a:spcBef>
              <a:spcAft>
                <a:spcPts val="0"/>
              </a:spcAft>
              <a:buNone/>
              <a:defRPr sz="2000">
                <a:latin typeface="Red Hat Display"/>
                <a:ea typeface="Red Hat Display"/>
                <a:cs typeface="Red Hat Display"/>
                <a:sym typeface="Red Hat Display"/>
              </a:defRPr>
            </a:lvl3pPr>
            <a:lvl4pPr lvl="3">
              <a:spcBef>
                <a:spcPts val="0"/>
              </a:spcBef>
              <a:spcAft>
                <a:spcPts val="0"/>
              </a:spcAft>
              <a:buNone/>
              <a:defRPr sz="2000">
                <a:latin typeface="Red Hat Display"/>
                <a:ea typeface="Red Hat Display"/>
                <a:cs typeface="Red Hat Display"/>
                <a:sym typeface="Red Hat Display"/>
              </a:defRPr>
            </a:lvl4pPr>
            <a:lvl5pPr lvl="4">
              <a:spcBef>
                <a:spcPts val="0"/>
              </a:spcBef>
              <a:spcAft>
                <a:spcPts val="0"/>
              </a:spcAft>
              <a:buNone/>
              <a:defRPr sz="2000">
                <a:latin typeface="Red Hat Display"/>
                <a:ea typeface="Red Hat Display"/>
                <a:cs typeface="Red Hat Display"/>
                <a:sym typeface="Red Hat Display"/>
              </a:defRPr>
            </a:lvl5pPr>
            <a:lvl6pPr lvl="5">
              <a:spcBef>
                <a:spcPts val="0"/>
              </a:spcBef>
              <a:spcAft>
                <a:spcPts val="0"/>
              </a:spcAft>
              <a:buNone/>
              <a:defRPr sz="2000">
                <a:latin typeface="Red Hat Display"/>
                <a:ea typeface="Red Hat Display"/>
                <a:cs typeface="Red Hat Display"/>
                <a:sym typeface="Red Hat Display"/>
              </a:defRPr>
            </a:lvl6pPr>
            <a:lvl7pPr lvl="6">
              <a:spcBef>
                <a:spcPts val="0"/>
              </a:spcBef>
              <a:spcAft>
                <a:spcPts val="0"/>
              </a:spcAft>
              <a:buNone/>
              <a:defRPr sz="2000">
                <a:latin typeface="Red Hat Display"/>
                <a:ea typeface="Red Hat Display"/>
                <a:cs typeface="Red Hat Display"/>
                <a:sym typeface="Red Hat Display"/>
              </a:defRPr>
            </a:lvl7pPr>
            <a:lvl8pPr lvl="7">
              <a:spcBef>
                <a:spcPts val="0"/>
              </a:spcBef>
              <a:spcAft>
                <a:spcPts val="0"/>
              </a:spcAft>
              <a:buNone/>
              <a:defRPr sz="2000">
                <a:latin typeface="Red Hat Display"/>
                <a:ea typeface="Red Hat Display"/>
                <a:cs typeface="Red Hat Display"/>
                <a:sym typeface="Red Hat Display"/>
              </a:defRPr>
            </a:lvl8pPr>
            <a:lvl9pPr lvl="8">
              <a:spcBef>
                <a:spcPts val="0"/>
              </a:spcBef>
              <a:spcAft>
                <a:spcPts val="0"/>
              </a:spcAft>
              <a:buNone/>
              <a:defRPr sz="2000">
                <a:latin typeface="Red Hat Display"/>
                <a:ea typeface="Red Hat Display"/>
                <a:cs typeface="Red Hat Display"/>
                <a:sym typeface="Red Hat Display"/>
              </a:defRPr>
            </a:lvl9pPr>
          </a:lstStyle>
          <a:p/>
        </p:txBody>
      </p:sp>
      <p:sp>
        <p:nvSpPr>
          <p:cNvPr id="346" name="Google Shape;346;p60"/>
          <p:cNvSpPr txBox="1"/>
          <p:nvPr>
            <p:ph idx="8" type="subTitle"/>
          </p:nvPr>
        </p:nvSpPr>
        <p:spPr>
          <a:xfrm>
            <a:off x="6018900" y="2448513"/>
            <a:ext cx="2404800" cy="6309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b="1"/>
            </a:lvl2pPr>
            <a:lvl3pPr lvl="2">
              <a:spcBef>
                <a:spcPts val="0"/>
              </a:spcBef>
              <a:spcAft>
                <a:spcPts val="0"/>
              </a:spcAft>
              <a:buNone/>
              <a:defRPr b="1"/>
            </a:lvl3pPr>
            <a:lvl4pPr lvl="3">
              <a:spcBef>
                <a:spcPts val="0"/>
              </a:spcBef>
              <a:spcAft>
                <a:spcPts val="0"/>
              </a:spcAft>
              <a:buNone/>
              <a:defRPr b="1"/>
            </a:lvl4pPr>
            <a:lvl5pPr lvl="4">
              <a:spcBef>
                <a:spcPts val="0"/>
              </a:spcBef>
              <a:spcAft>
                <a:spcPts val="0"/>
              </a:spcAft>
              <a:buNone/>
              <a:defRPr b="1"/>
            </a:lvl5pPr>
            <a:lvl6pPr lvl="5">
              <a:spcBef>
                <a:spcPts val="0"/>
              </a:spcBef>
              <a:spcAft>
                <a:spcPts val="0"/>
              </a:spcAft>
              <a:buNone/>
              <a:defRPr b="1"/>
            </a:lvl6pPr>
            <a:lvl7pPr lvl="6">
              <a:spcBef>
                <a:spcPts val="0"/>
              </a:spcBef>
              <a:spcAft>
                <a:spcPts val="0"/>
              </a:spcAft>
              <a:buNone/>
              <a:defRPr b="1"/>
            </a:lvl7pPr>
            <a:lvl8pPr lvl="7">
              <a:spcBef>
                <a:spcPts val="0"/>
              </a:spcBef>
              <a:spcAft>
                <a:spcPts val="0"/>
              </a:spcAft>
              <a:buNone/>
              <a:defRPr b="1"/>
            </a:lvl8pPr>
            <a:lvl9pPr lvl="8">
              <a:spcBef>
                <a:spcPts val="0"/>
              </a:spcBef>
              <a:spcAft>
                <a:spcPts val="0"/>
              </a:spcAft>
              <a:buNone/>
              <a:defRPr b="1"/>
            </a:lvl9pPr>
          </a:lstStyle>
          <a:p/>
        </p:txBody>
      </p:sp>
      <p:sp>
        <p:nvSpPr>
          <p:cNvPr id="347" name="Google Shape;347;p60"/>
          <p:cNvSpPr txBox="1"/>
          <p:nvPr>
            <p:ph idx="9" type="subTitle"/>
          </p:nvPr>
        </p:nvSpPr>
        <p:spPr>
          <a:xfrm>
            <a:off x="6018900" y="628513"/>
            <a:ext cx="2404800" cy="402300"/>
          </a:xfrm>
          <a:prstGeom prst="rect">
            <a:avLst/>
          </a:prstGeom>
        </p:spPr>
        <p:txBody>
          <a:bodyPr anchorCtr="0" anchor="b" bIns="91425" lIns="91425" spcFirstLastPara="1" rIns="91425" wrap="square" tIns="91425">
            <a:noAutofit/>
          </a:bodyPr>
          <a:lstStyle>
            <a:lvl1pPr lvl="0">
              <a:spcBef>
                <a:spcPts val="0"/>
              </a:spcBef>
              <a:spcAft>
                <a:spcPts val="0"/>
              </a:spcAft>
              <a:buNone/>
              <a:defRPr b="1" sz="2000">
                <a:latin typeface="Red Hat Display"/>
                <a:ea typeface="Red Hat Display"/>
                <a:cs typeface="Red Hat Display"/>
                <a:sym typeface="Red Hat Display"/>
              </a:defRPr>
            </a:lvl1pPr>
            <a:lvl2pPr lvl="1">
              <a:spcBef>
                <a:spcPts val="0"/>
              </a:spcBef>
              <a:spcAft>
                <a:spcPts val="0"/>
              </a:spcAft>
              <a:buNone/>
              <a:defRPr sz="2000">
                <a:latin typeface="Red Hat Display"/>
                <a:ea typeface="Red Hat Display"/>
                <a:cs typeface="Red Hat Display"/>
                <a:sym typeface="Red Hat Display"/>
              </a:defRPr>
            </a:lvl2pPr>
            <a:lvl3pPr lvl="2">
              <a:spcBef>
                <a:spcPts val="0"/>
              </a:spcBef>
              <a:spcAft>
                <a:spcPts val="0"/>
              </a:spcAft>
              <a:buNone/>
              <a:defRPr sz="2000">
                <a:latin typeface="Red Hat Display"/>
                <a:ea typeface="Red Hat Display"/>
                <a:cs typeface="Red Hat Display"/>
                <a:sym typeface="Red Hat Display"/>
              </a:defRPr>
            </a:lvl3pPr>
            <a:lvl4pPr lvl="3">
              <a:spcBef>
                <a:spcPts val="0"/>
              </a:spcBef>
              <a:spcAft>
                <a:spcPts val="0"/>
              </a:spcAft>
              <a:buNone/>
              <a:defRPr sz="2000">
                <a:latin typeface="Red Hat Display"/>
                <a:ea typeface="Red Hat Display"/>
                <a:cs typeface="Red Hat Display"/>
                <a:sym typeface="Red Hat Display"/>
              </a:defRPr>
            </a:lvl4pPr>
            <a:lvl5pPr lvl="4">
              <a:spcBef>
                <a:spcPts val="0"/>
              </a:spcBef>
              <a:spcAft>
                <a:spcPts val="0"/>
              </a:spcAft>
              <a:buNone/>
              <a:defRPr sz="2000">
                <a:latin typeface="Red Hat Display"/>
                <a:ea typeface="Red Hat Display"/>
                <a:cs typeface="Red Hat Display"/>
                <a:sym typeface="Red Hat Display"/>
              </a:defRPr>
            </a:lvl5pPr>
            <a:lvl6pPr lvl="5">
              <a:spcBef>
                <a:spcPts val="0"/>
              </a:spcBef>
              <a:spcAft>
                <a:spcPts val="0"/>
              </a:spcAft>
              <a:buNone/>
              <a:defRPr sz="2000">
                <a:latin typeface="Red Hat Display"/>
                <a:ea typeface="Red Hat Display"/>
                <a:cs typeface="Red Hat Display"/>
                <a:sym typeface="Red Hat Display"/>
              </a:defRPr>
            </a:lvl6pPr>
            <a:lvl7pPr lvl="6">
              <a:spcBef>
                <a:spcPts val="0"/>
              </a:spcBef>
              <a:spcAft>
                <a:spcPts val="0"/>
              </a:spcAft>
              <a:buNone/>
              <a:defRPr sz="2000">
                <a:latin typeface="Red Hat Display"/>
                <a:ea typeface="Red Hat Display"/>
                <a:cs typeface="Red Hat Display"/>
                <a:sym typeface="Red Hat Display"/>
              </a:defRPr>
            </a:lvl7pPr>
            <a:lvl8pPr lvl="7">
              <a:spcBef>
                <a:spcPts val="0"/>
              </a:spcBef>
              <a:spcAft>
                <a:spcPts val="0"/>
              </a:spcAft>
              <a:buNone/>
              <a:defRPr sz="2000">
                <a:latin typeface="Red Hat Display"/>
                <a:ea typeface="Red Hat Display"/>
                <a:cs typeface="Red Hat Display"/>
                <a:sym typeface="Red Hat Display"/>
              </a:defRPr>
            </a:lvl8pPr>
            <a:lvl9pPr lvl="8">
              <a:spcBef>
                <a:spcPts val="0"/>
              </a:spcBef>
              <a:spcAft>
                <a:spcPts val="0"/>
              </a:spcAft>
              <a:buNone/>
              <a:defRPr sz="2000">
                <a:latin typeface="Red Hat Display"/>
                <a:ea typeface="Red Hat Display"/>
                <a:cs typeface="Red Hat Display"/>
                <a:sym typeface="Red Hat Display"/>
              </a:defRPr>
            </a:lvl9pPr>
          </a:lstStyle>
          <a:p/>
        </p:txBody>
      </p:sp>
      <p:sp>
        <p:nvSpPr>
          <p:cNvPr id="348" name="Google Shape;348;p60"/>
          <p:cNvSpPr txBox="1"/>
          <p:nvPr>
            <p:ph idx="13" type="subTitle"/>
          </p:nvPr>
        </p:nvSpPr>
        <p:spPr>
          <a:xfrm>
            <a:off x="6018900" y="1012950"/>
            <a:ext cx="2404800" cy="6309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b="1"/>
            </a:lvl2pPr>
            <a:lvl3pPr lvl="2">
              <a:spcBef>
                <a:spcPts val="0"/>
              </a:spcBef>
              <a:spcAft>
                <a:spcPts val="0"/>
              </a:spcAft>
              <a:buNone/>
              <a:defRPr b="1"/>
            </a:lvl3pPr>
            <a:lvl4pPr lvl="3">
              <a:spcBef>
                <a:spcPts val="0"/>
              </a:spcBef>
              <a:spcAft>
                <a:spcPts val="0"/>
              </a:spcAft>
              <a:buNone/>
              <a:defRPr b="1"/>
            </a:lvl4pPr>
            <a:lvl5pPr lvl="4">
              <a:spcBef>
                <a:spcPts val="0"/>
              </a:spcBef>
              <a:spcAft>
                <a:spcPts val="0"/>
              </a:spcAft>
              <a:buNone/>
              <a:defRPr b="1"/>
            </a:lvl5pPr>
            <a:lvl6pPr lvl="5">
              <a:spcBef>
                <a:spcPts val="0"/>
              </a:spcBef>
              <a:spcAft>
                <a:spcPts val="0"/>
              </a:spcAft>
              <a:buNone/>
              <a:defRPr b="1"/>
            </a:lvl6pPr>
            <a:lvl7pPr lvl="6">
              <a:spcBef>
                <a:spcPts val="0"/>
              </a:spcBef>
              <a:spcAft>
                <a:spcPts val="0"/>
              </a:spcAft>
              <a:buNone/>
              <a:defRPr b="1"/>
            </a:lvl7pPr>
            <a:lvl8pPr lvl="7">
              <a:spcBef>
                <a:spcPts val="0"/>
              </a:spcBef>
              <a:spcAft>
                <a:spcPts val="0"/>
              </a:spcAft>
              <a:buNone/>
              <a:defRPr b="1"/>
            </a:lvl8pPr>
            <a:lvl9pPr lvl="8">
              <a:spcBef>
                <a:spcPts val="0"/>
              </a:spcBef>
              <a:spcAft>
                <a:spcPts val="0"/>
              </a:spcAft>
              <a:buNone/>
              <a:defRPr b="1"/>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13">
    <p:bg>
      <p:bgPr>
        <a:blipFill>
          <a:blip r:embed="rId2">
            <a:alphaModFix/>
          </a:blip>
          <a:stretch>
            <a:fillRect/>
          </a:stretch>
        </a:blipFill>
      </p:bgPr>
    </p:bg>
    <p:spTree>
      <p:nvGrpSpPr>
        <p:cNvPr id="349" name="Shape 349"/>
        <p:cNvGrpSpPr/>
        <p:nvPr/>
      </p:nvGrpSpPr>
      <p:grpSpPr>
        <a:xfrm>
          <a:off x="0" y="0"/>
          <a:ext cx="0" cy="0"/>
          <a:chOff x="0" y="0"/>
          <a:chExt cx="0" cy="0"/>
        </a:xfrm>
      </p:grpSpPr>
      <p:sp>
        <p:nvSpPr>
          <p:cNvPr id="350" name="Google Shape;350;p61"/>
          <p:cNvSpPr txBox="1"/>
          <p:nvPr>
            <p:ph type="title"/>
          </p:nvPr>
        </p:nvSpPr>
        <p:spPr>
          <a:xfrm>
            <a:off x="720300" y="628525"/>
            <a:ext cx="77034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51" name="Google Shape;351;p61"/>
          <p:cNvSpPr txBox="1"/>
          <p:nvPr>
            <p:ph idx="1" type="subTitle"/>
          </p:nvPr>
        </p:nvSpPr>
        <p:spPr>
          <a:xfrm>
            <a:off x="1770870" y="1774075"/>
            <a:ext cx="2615100" cy="402300"/>
          </a:xfrm>
          <a:prstGeom prst="rect">
            <a:avLst/>
          </a:prstGeom>
        </p:spPr>
        <p:txBody>
          <a:bodyPr anchorCtr="0" anchor="b" bIns="91425" lIns="91425" spcFirstLastPara="1" rIns="91425" wrap="square" tIns="91425">
            <a:noAutofit/>
          </a:bodyPr>
          <a:lstStyle>
            <a:lvl1pPr lvl="0">
              <a:spcBef>
                <a:spcPts val="0"/>
              </a:spcBef>
              <a:spcAft>
                <a:spcPts val="0"/>
              </a:spcAft>
              <a:buNone/>
              <a:defRPr b="1" sz="2000">
                <a:latin typeface="Red Hat Display"/>
                <a:ea typeface="Red Hat Display"/>
                <a:cs typeface="Red Hat Display"/>
                <a:sym typeface="Red Hat Display"/>
              </a:defRPr>
            </a:lvl1pPr>
            <a:lvl2pPr lvl="1">
              <a:spcBef>
                <a:spcPts val="0"/>
              </a:spcBef>
              <a:spcAft>
                <a:spcPts val="0"/>
              </a:spcAft>
              <a:buNone/>
              <a:defRPr sz="2000">
                <a:latin typeface="Red Hat Display"/>
                <a:ea typeface="Red Hat Display"/>
                <a:cs typeface="Red Hat Display"/>
                <a:sym typeface="Red Hat Display"/>
              </a:defRPr>
            </a:lvl2pPr>
            <a:lvl3pPr lvl="2">
              <a:spcBef>
                <a:spcPts val="0"/>
              </a:spcBef>
              <a:spcAft>
                <a:spcPts val="0"/>
              </a:spcAft>
              <a:buNone/>
              <a:defRPr sz="2000">
                <a:latin typeface="Red Hat Display"/>
                <a:ea typeface="Red Hat Display"/>
                <a:cs typeface="Red Hat Display"/>
                <a:sym typeface="Red Hat Display"/>
              </a:defRPr>
            </a:lvl3pPr>
            <a:lvl4pPr lvl="3">
              <a:spcBef>
                <a:spcPts val="0"/>
              </a:spcBef>
              <a:spcAft>
                <a:spcPts val="0"/>
              </a:spcAft>
              <a:buNone/>
              <a:defRPr sz="2000">
                <a:latin typeface="Red Hat Display"/>
                <a:ea typeface="Red Hat Display"/>
                <a:cs typeface="Red Hat Display"/>
                <a:sym typeface="Red Hat Display"/>
              </a:defRPr>
            </a:lvl4pPr>
            <a:lvl5pPr lvl="4">
              <a:spcBef>
                <a:spcPts val="0"/>
              </a:spcBef>
              <a:spcAft>
                <a:spcPts val="0"/>
              </a:spcAft>
              <a:buNone/>
              <a:defRPr sz="2000">
                <a:latin typeface="Red Hat Display"/>
                <a:ea typeface="Red Hat Display"/>
                <a:cs typeface="Red Hat Display"/>
                <a:sym typeface="Red Hat Display"/>
              </a:defRPr>
            </a:lvl5pPr>
            <a:lvl6pPr lvl="5">
              <a:spcBef>
                <a:spcPts val="0"/>
              </a:spcBef>
              <a:spcAft>
                <a:spcPts val="0"/>
              </a:spcAft>
              <a:buNone/>
              <a:defRPr sz="2000">
                <a:latin typeface="Red Hat Display"/>
                <a:ea typeface="Red Hat Display"/>
                <a:cs typeface="Red Hat Display"/>
                <a:sym typeface="Red Hat Display"/>
              </a:defRPr>
            </a:lvl6pPr>
            <a:lvl7pPr lvl="6">
              <a:spcBef>
                <a:spcPts val="0"/>
              </a:spcBef>
              <a:spcAft>
                <a:spcPts val="0"/>
              </a:spcAft>
              <a:buNone/>
              <a:defRPr sz="2000">
                <a:latin typeface="Red Hat Display"/>
                <a:ea typeface="Red Hat Display"/>
                <a:cs typeface="Red Hat Display"/>
                <a:sym typeface="Red Hat Display"/>
              </a:defRPr>
            </a:lvl7pPr>
            <a:lvl8pPr lvl="7">
              <a:spcBef>
                <a:spcPts val="0"/>
              </a:spcBef>
              <a:spcAft>
                <a:spcPts val="0"/>
              </a:spcAft>
              <a:buNone/>
              <a:defRPr sz="2000">
                <a:latin typeface="Red Hat Display"/>
                <a:ea typeface="Red Hat Display"/>
                <a:cs typeface="Red Hat Display"/>
                <a:sym typeface="Red Hat Display"/>
              </a:defRPr>
            </a:lvl8pPr>
            <a:lvl9pPr lvl="8">
              <a:spcBef>
                <a:spcPts val="0"/>
              </a:spcBef>
              <a:spcAft>
                <a:spcPts val="0"/>
              </a:spcAft>
              <a:buNone/>
              <a:defRPr sz="2000">
                <a:latin typeface="Red Hat Display"/>
                <a:ea typeface="Red Hat Display"/>
                <a:cs typeface="Red Hat Display"/>
                <a:sym typeface="Red Hat Display"/>
              </a:defRPr>
            </a:lvl9pPr>
          </a:lstStyle>
          <a:p/>
        </p:txBody>
      </p:sp>
      <p:sp>
        <p:nvSpPr>
          <p:cNvPr id="352" name="Google Shape;352;p61"/>
          <p:cNvSpPr txBox="1"/>
          <p:nvPr>
            <p:ph idx="2" type="subTitle"/>
          </p:nvPr>
        </p:nvSpPr>
        <p:spPr>
          <a:xfrm>
            <a:off x="1770880" y="2050900"/>
            <a:ext cx="2615100" cy="850500"/>
          </a:xfrm>
          <a:prstGeom prst="rect">
            <a:avLst/>
          </a:prstGeom>
        </p:spPr>
        <p:txBody>
          <a:bodyPr anchorCtr="0" anchor="t" bIns="91425" lIns="91425" spcFirstLastPara="1" rIns="91425" wrap="square" tIns="91425">
            <a:noAutofit/>
          </a:bodyPr>
          <a:lstStyle>
            <a:lvl1pPr lvl="0">
              <a:spcBef>
                <a:spcPts val="0"/>
              </a:spcBef>
              <a:spcAft>
                <a:spcPts val="0"/>
              </a:spcAft>
              <a:buNone/>
              <a:defRPr sz="1400"/>
            </a:lvl1pPr>
            <a:lvl2pPr lvl="1">
              <a:spcBef>
                <a:spcPts val="0"/>
              </a:spcBef>
              <a:spcAft>
                <a:spcPts val="0"/>
              </a:spcAft>
              <a:buNone/>
              <a:defRPr b="1" sz="1400"/>
            </a:lvl2pPr>
            <a:lvl3pPr lvl="2">
              <a:spcBef>
                <a:spcPts val="0"/>
              </a:spcBef>
              <a:spcAft>
                <a:spcPts val="0"/>
              </a:spcAft>
              <a:buNone/>
              <a:defRPr b="1" sz="1400"/>
            </a:lvl3pPr>
            <a:lvl4pPr lvl="3">
              <a:spcBef>
                <a:spcPts val="0"/>
              </a:spcBef>
              <a:spcAft>
                <a:spcPts val="0"/>
              </a:spcAft>
              <a:buNone/>
              <a:defRPr b="1" sz="1400"/>
            </a:lvl4pPr>
            <a:lvl5pPr lvl="4">
              <a:spcBef>
                <a:spcPts val="0"/>
              </a:spcBef>
              <a:spcAft>
                <a:spcPts val="0"/>
              </a:spcAft>
              <a:buNone/>
              <a:defRPr b="1" sz="1400"/>
            </a:lvl5pPr>
            <a:lvl6pPr lvl="5">
              <a:spcBef>
                <a:spcPts val="0"/>
              </a:spcBef>
              <a:spcAft>
                <a:spcPts val="0"/>
              </a:spcAft>
              <a:buNone/>
              <a:defRPr b="1" sz="1400"/>
            </a:lvl6pPr>
            <a:lvl7pPr lvl="6">
              <a:spcBef>
                <a:spcPts val="0"/>
              </a:spcBef>
              <a:spcAft>
                <a:spcPts val="0"/>
              </a:spcAft>
              <a:buNone/>
              <a:defRPr b="1" sz="1400"/>
            </a:lvl7pPr>
            <a:lvl8pPr lvl="7">
              <a:spcBef>
                <a:spcPts val="0"/>
              </a:spcBef>
              <a:spcAft>
                <a:spcPts val="0"/>
              </a:spcAft>
              <a:buNone/>
              <a:defRPr b="1" sz="1400"/>
            </a:lvl8pPr>
            <a:lvl9pPr lvl="8">
              <a:spcBef>
                <a:spcPts val="0"/>
              </a:spcBef>
              <a:spcAft>
                <a:spcPts val="0"/>
              </a:spcAft>
              <a:buNone/>
              <a:defRPr b="1" sz="1400"/>
            </a:lvl9pPr>
          </a:lstStyle>
          <a:p/>
        </p:txBody>
      </p:sp>
      <p:sp>
        <p:nvSpPr>
          <p:cNvPr id="353" name="Google Shape;353;p61"/>
          <p:cNvSpPr txBox="1"/>
          <p:nvPr>
            <p:ph idx="3" type="subTitle"/>
          </p:nvPr>
        </p:nvSpPr>
        <p:spPr>
          <a:xfrm>
            <a:off x="5319600" y="1774075"/>
            <a:ext cx="2615100" cy="402300"/>
          </a:xfrm>
          <a:prstGeom prst="rect">
            <a:avLst/>
          </a:prstGeom>
        </p:spPr>
        <p:txBody>
          <a:bodyPr anchorCtr="0" anchor="b" bIns="91425" lIns="91425" spcFirstLastPara="1" rIns="91425" wrap="square" tIns="91425">
            <a:noAutofit/>
          </a:bodyPr>
          <a:lstStyle>
            <a:lvl1pPr lvl="0">
              <a:spcBef>
                <a:spcPts val="0"/>
              </a:spcBef>
              <a:spcAft>
                <a:spcPts val="0"/>
              </a:spcAft>
              <a:buNone/>
              <a:defRPr b="1" sz="2000">
                <a:latin typeface="Red Hat Display"/>
                <a:ea typeface="Red Hat Display"/>
                <a:cs typeface="Red Hat Display"/>
                <a:sym typeface="Red Hat Display"/>
              </a:defRPr>
            </a:lvl1pPr>
            <a:lvl2pPr lvl="1">
              <a:spcBef>
                <a:spcPts val="0"/>
              </a:spcBef>
              <a:spcAft>
                <a:spcPts val="0"/>
              </a:spcAft>
              <a:buNone/>
              <a:defRPr sz="2000">
                <a:latin typeface="Red Hat Display"/>
                <a:ea typeface="Red Hat Display"/>
                <a:cs typeface="Red Hat Display"/>
                <a:sym typeface="Red Hat Display"/>
              </a:defRPr>
            </a:lvl2pPr>
            <a:lvl3pPr lvl="2">
              <a:spcBef>
                <a:spcPts val="0"/>
              </a:spcBef>
              <a:spcAft>
                <a:spcPts val="0"/>
              </a:spcAft>
              <a:buNone/>
              <a:defRPr sz="2000">
                <a:latin typeface="Red Hat Display"/>
                <a:ea typeface="Red Hat Display"/>
                <a:cs typeface="Red Hat Display"/>
                <a:sym typeface="Red Hat Display"/>
              </a:defRPr>
            </a:lvl3pPr>
            <a:lvl4pPr lvl="3">
              <a:spcBef>
                <a:spcPts val="0"/>
              </a:spcBef>
              <a:spcAft>
                <a:spcPts val="0"/>
              </a:spcAft>
              <a:buNone/>
              <a:defRPr sz="2000">
                <a:latin typeface="Red Hat Display"/>
                <a:ea typeface="Red Hat Display"/>
                <a:cs typeface="Red Hat Display"/>
                <a:sym typeface="Red Hat Display"/>
              </a:defRPr>
            </a:lvl4pPr>
            <a:lvl5pPr lvl="4">
              <a:spcBef>
                <a:spcPts val="0"/>
              </a:spcBef>
              <a:spcAft>
                <a:spcPts val="0"/>
              </a:spcAft>
              <a:buNone/>
              <a:defRPr sz="2000">
                <a:latin typeface="Red Hat Display"/>
                <a:ea typeface="Red Hat Display"/>
                <a:cs typeface="Red Hat Display"/>
                <a:sym typeface="Red Hat Display"/>
              </a:defRPr>
            </a:lvl5pPr>
            <a:lvl6pPr lvl="5">
              <a:spcBef>
                <a:spcPts val="0"/>
              </a:spcBef>
              <a:spcAft>
                <a:spcPts val="0"/>
              </a:spcAft>
              <a:buNone/>
              <a:defRPr sz="2000">
                <a:latin typeface="Red Hat Display"/>
                <a:ea typeface="Red Hat Display"/>
                <a:cs typeface="Red Hat Display"/>
                <a:sym typeface="Red Hat Display"/>
              </a:defRPr>
            </a:lvl6pPr>
            <a:lvl7pPr lvl="6">
              <a:spcBef>
                <a:spcPts val="0"/>
              </a:spcBef>
              <a:spcAft>
                <a:spcPts val="0"/>
              </a:spcAft>
              <a:buNone/>
              <a:defRPr sz="2000">
                <a:latin typeface="Red Hat Display"/>
                <a:ea typeface="Red Hat Display"/>
                <a:cs typeface="Red Hat Display"/>
                <a:sym typeface="Red Hat Display"/>
              </a:defRPr>
            </a:lvl7pPr>
            <a:lvl8pPr lvl="7">
              <a:spcBef>
                <a:spcPts val="0"/>
              </a:spcBef>
              <a:spcAft>
                <a:spcPts val="0"/>
              </a:spcAft>
              <a:buNone/>
              <a:defRPr sz="2000">
                <a:latin typeface="Red Hat Display"/>
                <a:ea typeface="Red Hat Display"/>
                <a:cs typeface="Red Hat Display"/>
                <a:sym typeface="Red Hat Display"/>
              </a:defRPr>
            </a:lvl8pPr>
            <a:lvl9pPr lvl="8">
              <a:spcBef>
                <a:spcPts val="0"/>
              </a:spcBef>
              <a:spcAft>
                <a:spcPts val="0"/>
              </a:spcAft>
              <a:buNone/>
              <a:defRPr sz="2000">
                <a:latin typeface="Red Hat Display"/>
                <a:ea typeface="Red Hat Display"/>
                <a:cs typeface="Red Hat Display"/>
                <a:sym typeface="Red Hat Display"/>
              </a:defRPr>
            </a:lvl9pPr>
          </a:lstStyle>
          <a:p/>
        </p:txBody>
      </p:sp>
      <p:sp>
        <p:nvSpPr>
          <p:cNvPr id="354" name="Google Shape;354;p61"/>
          <p:cNvSpPr txBox="1"/>
          <p:nvPr>
            <p:ph idx="4" type="subTitle"/>
          </p:nvPr>
        </p:nvSpPr>
        <p:spPr>
          <a:xfrm>
            <a:off x="5319600" y="2050900"/>
            <a:ext cx="2615100" cy="850500"/>
          </a:xfrm>
          <a:prstGeom prst="rect">
            <a:avLst/>
          </a:prstGeom>
        </p:spPr>
        <p:txBody>
          <a:bodyPr anchorCtr="0" anchor="t" bIns="91425" lIns="91425" spcFirstLastPara="1" rIns="91425" wrap="square" tIns="91425">
            <a:noAutofit/>
          </a:bodyPr>
          <a:lstStyle>
            <a:lvl1pPr lvl="0">
              <a:spcBef>
                <a:spcPts val="0"/>
              </a:spcBef>
              <a:spcAft>
                <a:spcPts val="0"/>
              </a:spcAft>
              <a:buNone/>
              <a:defRPr sz="1400"/>
            </a:lvl1pPr>
            <a:lvl2pPr lvl="1">
              <a:spcBef>
                <a:spcPts val="0"/>
              </a:spcBef>
              <a:spcAft>
                <a:spcPts val="0"/>
              </a:spcAft>
              <a:buNone/>
              <a:defRPr b="1" sz="1400"/>
            </a:lvl2pPr>
            <a:lvl3pPr lvl="2">
              <a:spcBef>
                <a:spcPts val="0"/>
              </a:spcBef>
              <a:spcAft>
                <a:spcPts val="0"/>
              </a:spcAft>
              <a:buNone/>
              <a:defRPr b="1" sz="1400"/>
            </a:lvl3pPr>
            <a:lvl4pPr lvl="3">
              <a:spcBef>
                <a:spcPts val="0"/>
              </a:spcBef>
              <a:spcAft>
                <a:spcPts val="0"/>
              </a:spcAft>
              <a:buNone/>
              <a:defRPr b="1" sz="1400"/>
            </a:lvl4pPr>
            <a:lvl5pPr lvl="4">
              <a:spcBef>
                <a:spcPts val="0"/>
              </a:spcBef>
              <a:spcAft>
                <a:spcPts val="0"/>
              </a:spcAft>
              <a:buNone/>
              <a:defRPr b="1" sz="1400"/>
            </a:lvl5pPr>
            <a:lvl6pPr lvl="5">
              <a:spcBef>
                <a:spcPts val="0"/>
              </a:spcBef>
              <a:spcAft>
                <a:spcPts val="0"/>
              </a:spcAft>
              <a:buNone/>
              <a:defRPr b="1" sz="1400"/>
            </a:lvl6pPr>
            <a:lvl7pPr lvl="6">
              <a:spcBef>
                <a:spcPts val="0"/>
              </a:spcBef>
              <a:spcAft>
                <a:spcPts val="0"/>
              </a:spcAft>
              <a:buNone/>
              <a:defRPr b="1" sz="1400"/>
            </a:lvl7pPr>
            <a:lvl8pPr lvl="7">
              <a:spcBef>
                <a:spcPts val="0"/>
              </a:spcBef>
              <a:spcAft>
                <a:spcPts val="0"/>
              </a:spcAft>
              <a:buNone/>
              <a:defRPr b="1" sz="1400"/>
            </a:lvl8pPr>
            <a:lvl9pPr lvl="8">
              <a:spcBef>
                <a:spcPts val="0"/>
              </a:spcBef>
              <a:spcAft>
                <a:spcPts val="0"/>
              </a:spcAft>
              <a:buNone/>
              <a:defRPr b="1" sz="1400"/>
            </a:lvl9pPr>
          </a:lstStyle>
          <a:p/>
        </p:txBody>
      </p:sp>
      <p:sp>
        <p:nvSpPr>
          <p:cNvPr id="355" name="Google Shape;355;p61"/>
          <p:cNvSpPr txBox="1"/>
          <p:nvPr>
            <p:ph idx="5" type="subTitle"/>
          </p:nvPr>
        </p:nvSpPr>
        <p:spPr>
          <a:xfrm>
            <a:off x="1770870" y="3383529"/>
            <a:ext cx="2615100" cy="402300"/>
          </a:xfrm>
          <a:prstGeom prst="rect">
            <a:avLst/>
          </a:prstGeom>
        </p:spPr>
        <p:txBody>
          <a:bodyPr anchorCtr="0" anchor="b" bIns="91425" lIns="91425" spcFirstLastPara="1" rIns="91425" wrap="square" tIns="91425">
            <a:noAutofit/>
          </a:bodyPr>
          <a:lstStyle>
            <a:lvl1pPr lvl="0">
              <a:spcBef>
                <a:spcPts val="0"/>
              </a:spcBef>
              <a:spcAft>
                <a:spcPts val="0"/>
              </a:spcAft>
              <a:buNone/>
              <a:defRPr b="1" sz="2000">
                <a:latin typeface="Red Hat Display"/>
                <a:ea typeface="Red Hat Display"/>
                <a:cs typeface="Red Hat Display"/>
                <a:sym typeface="Red Hat Display"/>
              </a:defRPr>
            </a:lvl1pPr>
            <a:lvl2pPr lvl="1">
              <a:spcBef>
                <a:spcPts val="0"/>
              </a:spcBef>
              <a:spcAft>
                <a:spcPts val="0"/>
              </a:spcAft>
              <a:buNone/>
              <a:defRPr sz="2000">
                <a:latin typeface="Red Hat Display"/>
                <a:ea typeface="Red Hat Display"/>
                <a:cs typeface="Red Hat Display"/>
                <a:sym typeface="Red Hat Display"/>
              </a:defRPr>
            </a:lvl2pPr>
            <a:lvl3pPr lvl="2">
              <a:spcBef>
                <a:spcPts val="0"/>
              </a:spcBef>
              <a:spcAft>
                <a:spcPts val="0"/>
              </a:spcAft>
              <a:buNone/>
              <a:defRPr sz="2000">
                <a:latin typeface="Red Hat Display"/>
                <a:ea typeface="Red Hat Display"/>
                <a:cs typeface="Red Hat Display"/>
                <a:sym typeface="Red Hat Display"/>
              </a:defRPr>
            </a:lvl3pPr>
            <a:lvl4pPr lvl="3">
              <a:spcBef>
                <a:spcPts val="0"/>
              </a:spcBef>
              <a:spcAft>
                <a:spcPts val="0"/>
              </a:spcAft>
              <a:buNone/>
              <a:defRPr sz="2000">
                <a:latin typeface="Red Hat Display"/>
                <a:ea typeface="Red Hat Display"/>
                <a:cs typeface="Red Hat Display"/>
                <a:sym typeface="Red Hat Display"/>
              </a:defRPr>
            </a:lvl4pPr>
            <a:lvl5pPr lvl="4">
              <a:spcBef>
                <a:spcPts val="0"/>
              </a:spcBef>
              <a:spcAft>
                <a:spcPts val="0"/>
              </a:spcAft>
              <a:buNone/>
              <a:defRPr sz="2000">
                <a:latin typeface="Red Hat Display"/>
                <a:ea typeface="Red Hat Display"/>
                <a:cs typeface="Red Hat Display"/>
                <a:sym typeface="Red Hat Display"/>
              </a:defRPr>
            </a:lvl5pPr>
            <a:lvl6pPr lvl="5">
              <a:spcBef>
                <a:spcPts val="0"/>
              </a:spcBef>
              <a:spcAft>
                <a:spcPts val="0"/>
              </a:spcAft>
              <a:buNone/>
              <a:defRPr sz="2000">
                <a:latin typeface="Red Hat Display"/>
                <a:ea typeface="Red Hat Display"/>
                <a:cs typeface="Red Hat Display"/>
                <a:sym typeface="Red Hat Display"/>
              </a:defRPr>
            </a:lvl6pPr>
            <a:lvl7pPr lvl="6">
              <a:spcBef>
                <a:spcPts val="0"/>
              </a:spcBef>
              <a:spcAft>
                <a:spcPts val="0"/>
              </a:spcAft>
              <a:buNone/>
              <a:defRPr sz="2000">
                <a:latin typeface="Red Hat Display"/>
                <a:ea typeface="Red Hat Display"/>
                <a:cs typeface="Red Hat Display"/>
                <a:sym typeface="Red Hat Display"/>
              </a:defRPr>
            </a:lvl7pPr>
            <a:lvl8pPr lvl="7">
              <a:spcBef>
                <a:spcPts val="0"/>
              </a:spcBef>
              <a:spcAft>
                <a:spcPts val="0"/>
              </a:spcAft>
              <a:buNone/>
              <a:defRPr sz="2000">
                <a:latin typeface="Red Hat Display"/>
                <a:ea typeface="Red Hat Display"/>
                <a:cs typeface="Red Hat Display"/>
                <a:sym typeface="Red Hat Display"/>
              </a:defRPr>
            </a:lvl8pPr>
            <a:lvl9pPr lvl="8">
              <a:spcBef>
                <a:spcPts val="0"/>
              </a:spcBef>
              <a:spcAft>
                <a:spcPts val="0"/>
              </a:spcAft>
              <a:buNone/>
              <a:defRPr sz="2000">
                <a:latin typeface="Red Hat Display"/>
                <a:ea typeface="Red Hat Display"/>
                <a:cs typeface="Red Hat Display"/>
                <a:sym typeface="Red Hat Display"/>
              </a:defRPr>
            </a:lvl9pPr>
          </a:lstStyle>
          <a:p/>
        </p:txBody>
      </p:sp>
      <p:sp>
        <p:nvSpPr>
          <p:cNvPr id="356" name="Google Shape;356;p61"/>
          <p:cNvSpPr txBox="1"/>
          <p:nvPr>
            <p:ph idx="6" type="subTitle"/>
          </p:nvPr>
        </p:nvSpPr>
        <p:spPr>
          <a:xfrm>
            <a:off x="1770880" y="3670183"/>
            <a:ext cx="2615100" cy="850500"/>
          </a:xfrm>
          <a:prstGeom prst="rect">
            <a:avLst/>
          </a:prstGeom>
        </p:spPr>
        <p:txBody>
          <a:bodyPr anchorCtr="0" anchor="t" bIns="91425" lIns="91425" spcFirstLastPara="1" rIns="91425" wrap="square" tIns="91425">
            <a:noAutofit/>
          </a:bodyPr>
          <a:lstStyle>
            <a:lvl1pPr lvl="0">
              <a:spcBef>
                <a:spcPts val="0"/>
              </a:spcBef>
              <a:spcAft>
                <a:spcPts val="0"/>
              </a:spcAft>
              <a:buNone/>
              <a:defRPr sz="1400"/>
            </a:lvl1pPr>
            <a:lvl2pPr lvl="1">
              <a:spcBef>
                <a:spcPts val="0"/>
              </a:spcBef>
              <a:spcAft>
                <a:spcPts val="0"/>
              </a:spcAft>
              <a:buNone/>
              <a:defRPr b="1" sz="1400"/>
            </a:lvl2pPr>
            <a:lvl3pPr lvl="2">
              <a:spcBef>
                <a:spcPts val="0"/>
              </a:spcBef>
              <a:spcAft>
                <a:spcPts val="0"/>
              </a:spcAft>
              <a:buNone/>
              <a:defRPr b="1" sz="1400"/>
            </a:lvl3pPr>
            <a:lvl4pPr lvl="3">
              <a:spcBef>
                <a:spcPts val="0"/>
              </a:spcBef>
              <a:spcAft>
                <a:spcPts val="0"/>
              </a:spcAft>
              <a:buNone/>
              <a:defRPr b="1" sz="1400"/>
            </a:lvl4pPr>
            <a:lvl5pPr lvl="4">
              <a:spcBef>
                <a:spcPts val="0"/>
              </a:spcBef>
              <a:spcAft>
                <a:spcPts val="0"/>
              </a:spcAft>
              <a:buNone/>
              <a:defRPr b="1" sz="1400"/>
            </a:lvl5pPr>
            <a:lvl6pPr lvl="5">
              <a:spcBef>
                <a:spcPts val="0"/>
              </a:spcBef>
              <a:spcAft>
                <a:spcPts val="0"/>
              </a:spcAft>
              <a:buNone/>
              <a:defRPr b="1" sz="1400"/>
            </a:lvl6pPr>
            <a:lvl7pPr lvl="6">
              <a:spcBef>
                <a:spcPts val="0"/>
              </a:spcBef>
              <a:spcAft>
                <a:spcPts val="0"/>
              </a:spcAft>
              <a:buNone/>
              <a:defRPr b="1" sz="1400"/>
            </a:lvl7pPr>
            <a:lvl8pPr lvl="7">
              <a:spcBef>
                <a:spcPts val="0"/>
              </a:spcBef>
              <a:spcAft>
                <a:spcPts val="0"/>
              </a:spcAft>
              <a:buNone/>
              <a:defRPr b="1" sz="1400"/>
            </a:lvl8pPr>
            <a:lvl9pPr lvl="8">
              <a:spcBef>
                <a:spcPts val="0"/>
              </a:spcBef>
              <a:spcAft>
                <a:spcPts val="0"/>
              </a:spcAft>
              <a:buNone/>
              <a:defRPr b="1" sz="1400"/>
            </a:lvl9pPr>
          </a:lstStyle>
          <a:p/>
        </p:txBody>
      </p:sp>
      <p:sp>
        <p:nvSpPr>
          <p:cNvPr id="357" name="Google Shape;357;p61"/>
          <p:cNvSpPr txBox="1"/>
          <p:nvPr>
            <p:ph idx="7" type="subTitle"/>
          </p:nvPr>
        </p:nvSpPr>
        <p:spPr>
          <a:xfrm>
            <a:off x="5319600" y="3383529"/>
            <a:ext cx="2615100" cy="402300"/>
          </a:xfrm>
          <a:prstGeom prst="rect">
            <a:avLst/>
          </a:prstGeom>
        </p:spPr>
        <p:txBody>
          <a:bodyPr anchorCtr="0" anchor="b" bIns="91425" lIns="91425" spcFirstLastPara="1" rIns="91425" wrap="square" tIns="91425">
            <a:noAutofit/>
          </a:bodyPr>
          <a:lstStyle>
            <a:lvl1pPr lvl="0">
              <a:spcBef>
                <a:spcPts val="0"/>
              </a:spcBef>
              <a:spcAft>
                <a:spcPts val="0"/>
              </a:spcAft>
              <a:buNone/>
              <a:defRPr b="1" sz="2000">
                <a:latin typeface="Red Hat Display"/>
                <a:ea typeface="Red Hat Display"/>
                <a:cs typeface="Red Hat Display"/>
                <a:sym typeface="Red Hat Display"/>
              </a:defRPr>
            </a:lvl1pPr>
            <a:lvl2pPr lvl="1">
              <a:spcBef>
                <a:spcPts val="0"/>
              </a:spcBef>
              <a:spcAft>
                <a:spcPts val="0"/>
              </a:spcAft>
              <a:buNone/>
              <a:defRPr sz="2000">
                <a:latin typeface="Red Hat Display"/>
                <a:ea typeface="Red Hat Display"/>
                <a:cs typeface="Red Hat Display"/>
                <a:sym typeface="Red Hat Display"/>
              </a:defRPr>
            </a:lvl2pPr>
            <a:lvl3pPr lvl="2">
              <a:spcBef>
                <a:spcPts val="0"/>
              </a:spcBef>
              <a:spcAft>
                <a:spcPts val="0"/>
              </a:spcAft>
              <a:buNone/>
              <a:defRPr sz="2000">
                <a:latin typeface="Red Hat Display"/>
                <a:ea typeface="Red Hat Display"/>
                <a:cs typeface="Red Hat Display"/>
                <a:sym typeface="Red Hat Display"/>
              </a:defRPr>
            </a:lvl3pPr>
            <a:lvl4pPr lvl="3">
              <a:spcBef>
                <a:spcPts val="0"/>
              </a:spcBef>
              <a:spcAft>
                <a:spcPts val="0"/>
              </a:spcAft>
              <a:buNone/>
              <a:defRPr sz="2000">
                <a:latin typeface="Red Hat Display"/>
                <a:ea typeface="Red Hat Display"/>
                <a:cs typeface="Red Hat Display"/>
                <a:sym typeface="Red Hat Display"/>
              </a:defRPr>
            </a:lvl4pPr>
            <a:lvl5pPr lvl="4">
              <a:spcBef>
                <a:spcPts val="0"/>
              </a:spcBef>
              <a:spcAft>
                <a:spcPts val="0"/>
              </a:spcAft>
              <a:buNone/>
              <a:defRPr sz="2000">
                <a:latin typeface="Red Hat Display"/>
                <a:ea typeface="Red Hat Display"/>
                <a:cs typeface="Red Hat Display"/>
                <a:sym typeface="Red Hat Display"/>
              </a:defRPr>
            </a:lvl5pPr>
            <a:lvl6pPr lvl="5">
              <a:spcBef>
                <a:spcPts val="0"/>
              </a:spcBef>
              <a:spcAft>
                <a:spcPts val="0"/>
              </a:spcAft>
              <a:buNone/>
              <a:defRPr sz="2000">
                <a:latin typeface="Red Hat Display"/>
                <a:ea typeface="Red Hat Display"/>
                <a:cs typeface="Red Hat Display"/>
                <a:sym typeface="Red Hat Display"/>
              </a:defRPr>
            </a:lvl6pPr>
            <a:lvl7pPr lvl="6">
              <a:spcBef>
                <a:spcPts val="0"/>
              </a:spcBef>
              <a:spcAft>
                <a:spcPts val="0"/>
              </a:spcAft>
              <a:buNone/>
              <a:defRPr sz="2000">
                <a:latin typeface="Red Hat Display"/>
                <a:ea typeface="Red Hat Display"/>
                <a:cs typeface="Red Hat Display"/>
                <a:sym typeface="Red Hat Display"/>
              </a:defRPr>
            </a:lvl7pPr>
            <a:lvl8pPr lvl="7">
              <a:spcBef>
                <a:spcPts val="0"/>
              </a:spcBef>
              <a:spcAft>
                <a:spcPts val="0"/>
              </a:spcAft>
              <a:buNone/>
              <a:defRPr sz="2000">
                <a:latin typeface="Red Hat Display"/>
                <a:ea typeface="Red Hat Display"/>
                <a:cs typeface="Red Hat Display"/>
                <a:sym typeface="Red Hat Display"/>
              </a:defRPr>
            </a:lvl8pPr>
            <a:lvl9pPr lvl="8">
              <a:spcBef>
                <a:spcPts val="0"/>
              </a:spcBef>
              <a:spcAft>
                <a:spcPts val="0"/>
              </a:spcAft>
              <a:buNone/>
              <a:defRPr sz="2000">
                <a:latin typeface="Red Hat Display"/>
                <a:ea typeface="Red Hat Display"/>
                <a:cs typeface="Red Hat Display"/>
                <a:sym typeface="Red Hat Display"/>
              </a:defRPr>
            </a:lvl9pPr>
          </a:lstStyle>
          <a:p/>
        </p:txBody>
      </p:sp>
      <p:sp>
        <p:nvSpPr>
          <p:cNvPr id="358" name="Google Shape;358;p61"/>
          <p:cNvSpPr txBox="1"/>
          <p:nvPr>
            <p:ph idx="8" type="subTitle"/>
          </p:nvPr>
        </p:nvSpPr>
        <p:spPr>
          <a:xfrm>
            <a:off x="5319600" y="3670183"/>
            <a:ext cx="2615100" cy="850500"/>
          </a:xfrm>
          <a:prstGeom prst="rect">
            <a:avLst/>
          </a:prstGeom>
        </p:spPr>
        <p:txBody>
          <a:bodyPr anchorCtr="0" anchor="t" bIns="91425" lIns="91425" spcFirstLastPara="1" rIns="91425" wrap="square" tIns="91425">
            <a:noAutofit/>
          </a:bodyPr>
          <a:lstStyle>
            <a:lvl1pPr lvl="0">
              <a:spcBef>
                <a:spcPts val="0"/>
              </a:spcBef>
              <a:spcAft>
                <a:spcPts val="0"/>
              </a:spcAft>
              <a:buNone/>
              <a:defRPr sz="1400"/>
            </a:lvl1pPr>
            <a:lvl2pPr lvl="1">
              <a:spcBef>
                <a:spcPts val="0"/>
              </a:spcBef>
              <a:spcAft>
                <a:spcPts val="0"/>
              </a:spcAft>
              <a:buNone/>
              <a:defRPr b="1" sz="1400"/>
            </a:lvl2pPr>
            <a:lvl3pPr lvl="2">
              <a:spcBef>
                <a:spcPts val="0"/>
              </a:spcBef>
              <a:spcAft>
                <a:spcPts val="0"/>
              </a:spcAft>
              <a:buNone/>
              <a:defRPr b="1" sz="1400"/>
            </a:lvl3pPr>
            <a:lvl4pPr lvl="3">
              <a:spcBef>
                <a:spcPts val="0"/>
              </a:spcBef>
              <a:spcAft>
                <a:spcPts val="0"/>
              </a:spcAft>
              <a:buNone/>
              <a:defRPr b="1" sz="1400"/>
            </a:lvl4pPr>
            <a:lvl5pPr lvl="4">
              <a:spcBef>
                <a:spcPts val="0"/>
              </a:spcBef>
              <a:spcAft>
                <a:spcPts val="0"/>
              </a:spcAft>
              <a:buNone/>
              <a:defRPr b="1" sz="1400"/>
            </a:lvl5pPr>
            <a:lvl6pPr lvl="5">
              <a:spcBef>
                <a:spcPts val="0"/>
              </a:spcBef>
              <a:spcAft>
                <a:spcPts val="0"/>
              </a:spcAft>
              <a:buNone/>
              <a:defRPr b="1" sz="1400"/>
            </a:lvl6pPr>
            <a:lvl7pPr lvl="6">
              <a:spcBef>
                <a:spcPts val="0"/>
              </a:spcBef>
              <a:spcAft>
                <a:spcPts val="0"/>
              </a:spcAft>
              <a:buNone/>
              <a:defRPr b="1" sz="1400"/>
            </a:lvl7pPr>
            <a:lvl8pPr lvl="7">
              <a:spcBef>
                <a:spcPts val="0"/>
              </a:spcBef>
              <a:spcAft>
                <a:spcPts val="0"/>
              </a:spcAft>
              <a:buNone/>
              <a:defRPr b="1" sz="1400"/>
            </a:lvl8pPr>
            <a:lvl9pPr lvl="8">
              <a:spcBef>
                <a:spcPts val="0"/>
              </a:spcBef>
              <a:spcAft>
                <a:spcPts val="0"/>
              </a:spcAft>
              <a:buNone/>
              <a:defRPr b="1" sz="1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14">
    <p:bg>
      <p:bgPr>
        <a:blipFill>
          <a:blip r:embed="rId2">
            <a:alphaModFix/>
          </a:blip>
          <a:stretch>
            <a:fillRect/>
          </a:stretch>
        </a:blipFill>
      </p:bgPr>
    </p:bg>
    <p:spTree>
      <p:nvGrpSpPr>
        <p:cNvPr id="359" name="Shape 359"/>
        <p:cNvGrpSpPr/>
        <p:nvPr/>
      </p:nvGrpSpPr>
      <p:grpSpPr>
        <a:xfrm>
          <a:off x="0" y="0"/>
          <a:ext cx="0" cy="0"/>
          <a:chOff x="0" y="0"/>
          <a:chExt cx="0" cy="0"/>
        </a:xfrm>
      </p:grpSpPr>
      <p:sp>
        <p:nvSpPr>
          <p:cNvPr id="360" name="Google Shape;360;p62"/>
          <p:cNvSpPr txBox="1"/>
          <p:nvPr>
            <p:ph type="title"/>
          </p:nvPr>
        </p:nvSpPr>
        <p:spPr>
          <a:xfrm>
            <a:off x="720300" y="2050350"/>
            <a:ext cx="3246000" cy="10425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61" name="Google Shape;361;p62"/>
          <p:cNvSpPr txBox="1"/>
          <p:nvPr>
            <p:ph idx="1" type="subTitle"/>
          </p:nvPr>
        </p:nvSpPr>
        <p:spPr>
          <a:xfrm>
            <a:off x="5709330" y="619825"/>
            <a:ext cx="1719000" cy="402300"/>
          </a:xfrm>
          <a:prstGeom prst="rect">
            <a:avLst/>
          </a:prstGeom>
        </p:spPr>
        <p:txBody>
          <a:bodyPr anchorCtr="0" anchor="b" bIns="91425" lIns="91425" spcFirstLastPara="1" rIns="91425" wrap="square" tIns="91425">
            <a:noAutofit/>
          </a:bodyPr>
          <a:lstStyle>
            <a:lvl1pPr lvl="0">
              <a:spcBef>
                <a:spcPts val="0"/>
              </a:spcBef>
              <a:spcAft>
                <a:spcPts val="0"/>
              </a:spcAft>
              <a:buNone/>
              <a:defRPr b="1" sz="2000">
                <a:latin typeface="Red Hat Display"/>
                <a:ea typeface="Red Hat Display"/>
                <a:cs typeface="Red Hat Display"/>
                <a:sym typeface="Red Hat Display"/>
              </a:defRPr>
            </a:lvl1pPr>
            <a:lvl2pPr lvl="1">
              <a:spcBef>
                <a:spcPts val="0"/>
              </a:spcBef>
              <a:spcAft>
                <a:spcPts val="0"/>
              </a:spcAft>
              <a:buNone/>
              <a:defRPr sz="2000">
                <a:latin typeface="Red Hat Display"/>
                <a:ea typeface="Red Hat Display"/>
                <a:cs typeface="Red Hat Display"/>
                <a:sym typeface="Red Hat Display"/>
              </a:defRPr>
            </a:lvl2pPr>
            <a:lvl3pPr lvl="2">
              <a:spcBef>
                <a:spcPts val="0"/>
              </a:spcBef>
              <a:spcAft>
                <a:spcPts val="0"/>
              </a:spcAft>
              <a:buNone/>
              <a:defRPr sz="2000">
                <a:latin typeface="Red Hat Display"/>
                <a:ea typeface="Red Hat Display"/>
                <a:cs typeface="Red Hat Display"/>
                <a:sym typeface="Red Hat Display"/>
              </a:defRPr>
            </a:lvl3pPr>
            <a:lvl4pPr lvl="3">
              <a:spcBef>
                <a:spcPts val="0"/>
              </a:spcBef>
              <a:spcAft>
                <a:spcPts val="0"/>
              </a:spcAft>
              <a:buNone/>
              <a:defRPr sz="2000">
                <a:latin typeface="Red Hat Display"/>
                <a:ea typeface="Red Hat Display"/>
                <a:cs typeface="Red Hat Display"/>
                <a:sym typeface="Red Hat Display"/>
              </a:defRPr>
            </a:lvl4pPr>
            <a:lvl5pPr lvl="4">
              <a:spcBef>
                <a:spcPts val="0"/>
              </a:spcBef>
              <a:spcAft>
                <a:spcPts val="0"/>
              </a:spcAft>
              <a:buNone/>
              <a:defRPr sz="2000">
                <a:latin typeface="Red Hat Display"/>
                <a:ea typeface="Red Hat Display"/>
                <a:cs typeface="Red Hat Display"/>
                <a:sym typeface="Red Hat Display"/>
              </a:defRPr>
            </a:lvl5pPr>
            <a:lvl6pPr lvl="5">
              <a:spcBef>
                <a:spcPts val="0"/>
              </a:spcBef>
              <a:spcAft>
                <a:spcPts val="0"/>
              </a:spcAft>
              <a:buNone/>
              <a:defRPr sz="2000">
                <a:latin typeface="Red Hat Display"/>
                <a:ea typeface="Red Hat Display"/>
                <a:cs typeface="Red Hat Display"/>
                <a:sym typeface="Red Hat Display"/>
              </a:defRPr>
            </a:lvl6pPr>
            <a:lvl7pPr lvl="6">
              <a:spcBef>
                <a:spcPts val="0"/>
              </a:spcBef>
              <a:spcAft>
                <a:spcPts val="0"/>
              </a:spcAft>
              <a:buNone/>
              <a:defRPr sz="2000">
                <a:latin typeface="Red Hat Display"/>
                <a:ea typeface="Red Hat Display"/>
                <a:cs typeface="Red Hat Display"/>
                <a:sym typeface="Red Hat Display"/>
              </a:defRPr>
            </a:lvl7pPr>
            <a:lvl8pPr lvl="7">
              <a:spcBef>
                <a:spcPts val="0"/>
              </a:spcBef>
              <a:spcAft>
                <a:spcPts val="0"/>
              </a:spcAft>
              <a:buNone/>
              <a:defRPr sz="2000">
                <a:latin typeface="Red Hat Display"/>
                <a:ea typeface="Red Hat Display"/>
                <a:cs typeface="Red Hat Display"/>
                <a:sym typeface="Red Hat Display"/>
              </a:defRPr>
            </a:lvl8pPr>
            <a:lvl9pPr lvl="8">
              <a:spcBef>
                <a:spcPts val="0"/>
              </a:spcBef>
              <a:spcAft>
                <a:spcPts val="0"/>
              </a:spcAft>
              <a:buNone/>
              <a:defRPr sz="2000">
                <a:latin typeface="Red Hat Display"/>
                <a:ea typeface="Red Hat Display"/>
                <a:cs typeface="Red Hat Display"/>
                <a:sym typeface="Red Hat Display"/>
              </a:defRPr>
            </a:lvl9pPr>
          </a:lstStyle>
          <a:p/>
        </p:txBody>
      </p:sp>
      <p:sp>
        <p:nvSpPr>
          <p:cNvPr id="362" name="Google Shape;362;p62"/>
          <p:cNvSpPr txBox="1"/>
          <p:nvPr>
            <p:ph idx="2" type="subTitle"/>
          </p:nvPr>
        </p:nvSpPr>
        <p:spPr>
          <a:xfrm>
            <a:off x="5709330" y="991658"/>
            <a:ext cx="2404800" cy="8505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b="1"/>
            </a:lvl2pPr>
            <a:lvl3pPr lvl="2">
              <a:spcBef>
                <a:spcPts val="0"/>
              </a:spcBef>
              <a:spcAft>
                <a:spcPts val="0"/>
              </a:spcAft>
              <a:buNone/>
              <a:defRPr b="1"/>
            </a:lvl3pPr>
            <a:lvl4pPr lvl="3">
              <a:spcBef>
                <a:spcPts val="0"/>
              </a:spcBef>
              <a:spcAft>
                <a:spcPts val="0"/>
              </a:spcAft>
              <a:buNone/>
              <a:defRPr b="1"/>
            </a:lvl4pPr>
            <a:lvl5pPr lvl="4">
              <a:spcBef>
                <a:spcPts val="0"/>
              </a:spcBef>
              <a:spcAft>
                <a:spcPts val="0"/>
              </a:spcAft>
              <a:buNone/>
              <a:defRPr b="1"/>
            </a:lvl5pPr>
            <a:lvl6pPr lvl="5">
              <a:spcBef>
                <a:spcPts val="0"/>
              </a:spcBef>
              <a:spcAft>
                <a:spcPts val="0"/>
              </a:spcAft>
              <a:buNone/>
              <a:defRPr b="1"/>
            </a:lvl6pPr>
            <a:lvl7pPr lvl="6">
              <a:spcBef>
                <a:spcPts val="0"/>
              </a:spcBef>
              <a:spcAft>
                <a:spcPts val="0"/>
              </a:spcAft>
              <a:buNone/>
              <a:defRPr b="1"/>
            </a:lvl7pPr>
            <a:lvl8pPr lvl="7">
              <a:spcBef>
                <a:spcPts val="0"/>
              </a:spcBef>
              <a:spcAft>
                <a:spcPts val="0"/>
              </a:spcAft>
              <a:buNone/>
              <a:defRPr b="1"/>
            </a:lvl8pPr>
            <a:lvl9pPr lvl="8">
              <a:spcBef>
                <a:spcPts val="0"/>
              </a:spcBef>
              <a:spcAft>
                <a:spcPts val="0"/>
              </a:spcAft>
              <a:buNone/>
              <a:defRPr b="1"/>
            </a:lvl9pPr>
          </a:lstStyle>
          <a:p/>
        </p:txBody>
      </p:sp>
      <p:sp>
        <p:nvSpPr>
          <p:cNvPr id="363" name="Google Shape;363;p62"/>
          <p:cNvSpPr txBox="1"/>
          <p:nvPr>
            <p:ph idx="3" type="subTitle"/>
          </p:nvPr>
        </p:nvSpPr>
        <p:spPr>
          <a:xfrm>
            <a:off x="5709330" y="2075099"/>
            <a:ext cx="1719000" cy="402300"/>
          </a:xfrm>
          <a:prstGeom prst="rect">
            <a:avLst/>
          </a:prstGeom>
        </p:spPr>
        <p:txBody>
          <a:bodyPr anchorCtr="0" anchor="b" bIns="91425" lIns="91425" spcFirstLastPara="1" rIns="91425" wrap="square" tIns="91425">
            <a:noAutofit/>
          </a:bodyPr>
          <a:lstStyle>
            <a:lvl1pPr lvl="0">
              <a:spcBef>
                <a:spcPts val="0"/>
              </a:spcBef>
              <a:spcAft>
                <a:spcPts val="0"/>
              </a:spcAft>
              <a:buNone/>
              <a:defRPr b="1" sz="2000">
                <a:latin typeface="Red Hat Display"/>
                <a:ea typeface="Red Hat Display"/>
                <a:cs typeface="Red Hat Display"/>
                <a:sym typeface="Red Hat Display"/>
              </a:defRPr>
            </a:lvl1pPr>
            <a:lvl2pPr lvl="1">
              <a:spcBef>
                <a:spcPts val="0"/>
              </a:spcBef>
              <a:spcAft>
                <a:spcPts val="0"/>
              </a:spcAft>
              <a:buNone/>
              <a:defRPr sz="2000">
                <a:latin typeface="Red Hat Display"/>
                <a:ea typeface="Red Hat Display"/>
                <a:cs typeface="Red Hat Display"/>
                <a:sym typeface="Red Hat Display"/>
              </a:defRPr>
            </a:lvl2pPr>
            <a:lvl3pPr lvl="2">
              <a:spcBef>
                <a:spcPts val="0"/>
              </a:spcBef>
              <a:spcAft>
                <a:spcPts val="0"/>
              </a:spcAft>
              <a:buNone/>
              <a:defRPr sz="2000">
                <a:latin typeface="Red Hat Display"/>
                <a:ea typeface="Red Hat Display"/>
                <a:cs typeface="Red Hat Display"/>
                <a:sym typeface="Red Hat Display"/>
              </a:defRPr>
            </a:lvl3pPr>
            <a:lvl4pPr lvl="3">
              <a:spcBef>
                <a:spcPts val="0"/>
              </a:spcBef>
              <a:spcAft>
                <a:spcPts val="0"/>
              </a:spcAft>
              <a:buNone/>
              <a:defRPr sz="2000">
                <a:latin typeface="Red Hat Display"/>
                <a:ea typeface="Red Hat Display"/>
                <a:cs typeface="Red Hat Display"/>
                <a:sym typeface="Red Hat Display"/>
              </a:defRPr>
            </a:lvl4pPr>
            <a:lvl5pPr lvl="4">
              <a:spcBef>
                <a:spcPts val="0"/>
              </a:spcBef>
              <a:spcAft>
                <a:spcPts val="0"/>
              </a:spcAft>
              <a:buNone/>
              <a:defRPr sz="2000">
                <a:latin typeface="Red Hat Display"/>
                <a:ea typeface="Red Hat Display"/>
                <a:cs typeface="Red Hat Display"/>
                <a:sym typeface="Red Hat Display"/>
              </a:defRPr>
            </a:lvl5pPr>
            <a:lvl6pPr lvl="5">
              <a:spcBef>
                <a:spcPts val="0"/>
              </a:spcBef>
              <a:spcAft>
                <a:spcPts val="0"/>
              </a:spcAft>
              <a:buNone/>
              <a:defRPr sz="2000">
                <a:latin typeface="Red Hat Display"/>
                <a:ea typeface="Red Hat Display"/>
                <a:cs typeface="Red Hat Display"/>
                <a:sym typeface="Red Hat Display"/>
              </a:defRPr>
            </a:lvl6pPr>
            <a:lvl7pPr lvl="6">
              <a:spcBef>
                <a:spcPts val="0"/>
              </a:spcBef>
              <a:spcAft>
                <a:spcPts val="0"/>
              </a:spcAft>
              <a:buNone/>
              <a:defRPr sz="2000">
                <a:latin typeface="Red Hat Display"/>
                <a:ea typeface="Red Hat Display"/>
                <a:cs typeface="Red Hat Display"/>
                <a:sym typeface="Red Hat Display"/>
              </a:defRPr>
            </a:lvl7pPr>
            <a:lvl8pPr lvl="7">
              <a:spcBef>
                <a:spcPts val="0"/>
              </a:spcBef>
              <a:spcAft>
                <a:spcPts val="0"/>
              </a:spcAft>
              <a:buNone/>
              <a:defRPr sz="2000">
                <a:latin typeface="Red Hat Display"/>
                <a:ea typeface="Red Hat Display"/>
                <a:cs typeface="Red Hat Display"/>
                <a:sym typeface="Red Hat Display"/>
              </a:defRPr>
            </a:lvl8pPr>
            <a:lvl9pPr lvl="8">
              <a:spcBef>
                <a:spcPts val="0"/>
              </a:spcBef>
              <a:spcAft>
                <a:spcPts val="0"/>
              </a:spcAft>
              <a:buNone/>
              <a:defRPr sz="2000">
                <a:latin typeface="Red Hat Display"/>
                <a:ea typeface="Red Hat Display"/>
                <a:cs typeface="Red Hat Display"/>
                <a:sym typeface="Red Hat Display"/>
              </a:defRPr>
            </a:lvl9pPr>
          </a:lstStyle>
          <a:p/>
        </p:txBody>
      </p:sp>
      <p:sp>
        <p:nvSpPr>
          <p:cNvPr id="364" name="Google Shape;364;p62"/>
          <p:cNvSpPr txBox="1"/>
          <p:nvPr>
            <p:ph idx="4" type="subTitle"/>
          </p:nvPr>
        </p:nvSpPr>
        <p:spPr>
          <a:xfrm>
            <a:off x="5709330" y="2446932"/>
            <a:ext cx="2404800" cy="8505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b="1"/>
            </a:lvl2pPr>
            <a:lvl3pPr lvl="2">
              <a:spcBef>
                <a:spcPts val="0"/>
              </a:spcBef>
              <a:spcAft>
                <a:spcPts val="0"/>
              </a:spcAft>
              <a:buNone/>
              <a:defRPr b="1"/>
            </a:lvl3pPr>
            <a:lvl4pPr lvl="3">
              <a:spcBef>
                <a:spcPts val="0"/>
              </a:spcBef>
              <a:spcAft>
                <a:spcPts val="0"/>
              </a:spcAft>
              <a:buNone/>
              <a:defRPr b="1"/>
            </a:lvl4pPr>
            <a:lvl5pPr lvl="4">
              <a:spcBef>
                <a:spcPts val="0"/>
              </a:spcBef>
              <a:spcAft>
                <a:spcPts val="0"/>
              </a:spcAft>
              <a:buNone/>
              <a:defRPr b="1"/>
            </a:lvl5pPr>
            <a:lvl6pPr lvl="5">
              <a:spcBef>
                <a:spcPts val="0"/>
              </a:spcBef>
              <a:spcAft>
                <a:spcPts val="0"/>
              </a:spcAft>
              <a:buNone/>
              <a:defRPr b="1"/>
            </a:lvl6pPr>
            <a:lvl7pPr lvl="6">
              <a:spcBef>
                <a:spcPts val="0"/>
              </a:spcBef>
              <a:spcAft>
                <a:spcPts val="0"/>
              </a:spcAft>
              <a:buNone/>
              <a:defRPr b="1"/>
            </a:lvl7pPr>
            <a:lvl8pPr lvl="7">
              <a:spcBef>
                <a:spcPts val="0"/>
              </a:spcBef>
              <a:spcAft>
                <a:spcPts val="0"/>
              </a:spcAft>
              <a:buNone/>
              <a:defRPr b="1"/>
            </a:lvl8pPr>
            <a:lvl9pPr lvl="8">
              <a:spcBef>
                <a:spcPts val="0"/>
              </a:spcBef>
              <a:spcAft>
                <a:spcPts val="0"/>
              </a:spcAft>
              <a:buNone/>
              <a:defRPr b="1"/>
            </a:lvl9pPr>
          </a:lstStyle>
          <a:p/>
        </p:txBody>
      </p:sp>
      <p:sp>
        <p:nvSpPr>
          <p:cNvPr id="365" name="Google Shape;365;p62"/>
          <p:cNvSpPr txBox="1"/>
          <p:nvPr>
            <p:ph idx="5" type="subTitle"/>
          </p:nvPr>
        </p:nvSpPr>
        <p:spPr>
          <a:xfrm>
            <a:off x="5709330" y="3526475"/>
            <a:ext cx="1719000" cy="402300"/>
          </a:xfrm>
          <a:prstGeom prst="rect">
            <a:avLst/>
          </a:prstGeom>
        </p:spPr>
        <p:txBody>
          <a:bodyPr anchorCtr="0" anchor="b" bIns="91425" lIns="91425" spcFirstLastPara="1" rIns="91425" wrap="square" tIns="91425">
            <a:noAutofit/>
          </a:bodyPr>
          <a:lstStyle>
            <a:lvl1pPr lvl="0">
              <a:spcBef>
                <a:spcPts val="0"/>
              </a:spcBef>
              <a:spcAft>
                <a:spcPts val="0"/>
              </a:spcAft>
              <a:buNone/>
              <a:defRPr b="1" sz="2000">
                <a:latin typeface="Red Hat Display"/>
                <a:ea typeface="Red Hat Display"/>
                <a:cs typeface="Red Hat Display"/>
                <a:sym typeface="Red Hat Display"/>
              </a:defRPr>
            </a:lvl1pPr>
            <a:lvl2pPr lvl="1">
              <a:spcBef>
                <a:spcPts val="0"/>
              </a:spcBef>
              <a:spcAft>
                <a:spcPts val="0"/>
              </a:spcAft>
              <a:buNone/>
              <a:defRPr sz="2000">
                <a:latin typeface="Red Hat Display"/>
                <a:ea typeface="Red Hat Display"/>
                <a:cs typeface="Red Hat Display"/>
                <a:sym typeface="Red Hat Display"/>
              </a:defRPr>
            </a:lvl2pPr>
            <a:lvl3pPr lvl="2">
              <a:spcBef>
                <a:spcPts val="0"/>
              </a:spcBef>
              <a:spcAft>
                <a:spcPts val="0"/>
              </a:spcAft>
              <a:buNone/>
              <a:defRPr sz="2000">
                <a:latin typeface="Red Hat Display"/>
                <a:ea typeface="Red Hat Display"/>
                <a:cs typeface="Red Hat Display"/>
                <a:sym typeface="Red Hat Display"/>
              </a:defRPr>
            </a:lvl3pPr>
            <a:lvl4pPr lvl="3">
              <a:spcBef>
                <a:spcPts val="0"/>
              </a:spcBef>
              <a:spcAft>
                <a:spcPts val="0"/>
              </a:spcAft>
              <a:buNone/>
              <a:defRPr sz="2000">
                <a:latin typeface="Red Hat Display"/>
                <a:ea typeface="Red Hat Display"/>
                <a:cs typeface="Red Hat Display"/>
                <a:sym typeface="Red Hat Display"/>
              </a:defRPr>
            </a:lvl4pPr>
            <a:lvl5pPr lvl="4">
              <a:spcBef>
                <a:spcPts val="0"/>
              </a:spcBef>
              <a:spcAft>
                <a:spcPts val="0"/>
              </a:spcAft>
              <a:buNone/>
              <a:defRPr sz="2000">
                <a:latin typeface="Red Hat Display"/>
                <a:ea typeface="Red Hat Display"/>
                <a:cs typeface="Red Hat Display"/>
                <a:sym typeface="Red Hat Display"/>
              </a:defRPr>
            </a:lvl5pPr>
            <a:lvl6pPr lvl="5">
              <a:spcBef>
                <a:spcPts val="0"/>
              </a:spcBef>
              <a:spcAft>
                <a:spcPts val="0"/>
              </a:spcAft>
              <a:buNone/>
              <a:defRPr sz="2000">
                <a:latin typeface="Red Hat Display"/>
                <a:ea typeface="Red Hat Display"/>
                <a:cs typeface="Red Hat Display"/>
                <a:sym typeface="Red Hat Display"/>
              </a:defRPr>
            </a:lvl6pPr>
            <a:lvl7pPr lvl="6">
              <a:spcBef>
                <a:spcPts val="0"/>
              </a:spcBef>
              <a:spcAft>
                <a:spcPts val="0"/>
              </a:spcAft>
              <a:buNone/>
              <a:defRPr sz="2000">
                <a:latin typeface="Red Hat Display"/>
                <a:ea typeface="Red Hat Display"/>
                <a:cs typeface="Red Hat Display"/>
                <a:sym typeface="Red Hat Display"/>
              </a:defRPr>
            </a:lvl7pPr>
            <a:lvl8pPr lvl="7">
              <a:spcBef>
                <a:spcPts val="0"/>
              </a:spcBef>
              <a:spcAft>
                <a:spcPts val="0"/>
              </a:spcAft>
              <a:buNone/>
              <a:defRPr sz="2000">
                <a:latin typeface="Red Hat Display"/>
                <a:ea typeface="Red Hat Display"/>
                <a:cs typeface="Red Hat Display"/>
                <a:sym typeface="Red Hat Display"/>
              </a:defRPr>
            </a:lvl8pPr>
            <a:lvl9pPr lvl="8">
              <a:spcBef>
                <a:spcPts val="0"/>
              </a:spcBef>
              <a:spcAft>
                <a:spcPts val="0"/>
              </a:spcAft>
              <a:buNone/>
              <a:defRPr sz="2000">
                <a:latin typeface="Red Hat Display"/>
                <a:ea typeface="Red Hat Display"/>
                <a:cs typeface="Red Hat Display"/>
                <a:sym typeface="Red Hat Display"/>
              </a:defRPr>
            </a:lvl9pPr>
          </a:lstStyle>
          <a:p/>
        </p:txBody>
      </p:sp>
      <p:sp>
        <p:nvSpPr>
          <p:cNvPr id="366" name="Google Shape;366;p62"/>
          <p:cNvSpPr txBox="1"/>
          <p:nvPr>
            <p:ph idx="6" type="subTitle"/>
          </p:nvPr>
        </p:nvSpPr>
        <p:spPr>
          <a:xfrm>
            <a:off x="5709330" y="3898308"/>
            <a:ext cx="2404800" cy="8505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b="1"/>
            </a:lvl2pPr>
            <a:lvl3pPr lvl="2">
              <a:spcBef>
                <a:spcPts val="0"/>
              </a:spcBef>
              <a:spcAft>
                <a:spcPts val="0"/>
              </a:spcAft>
              <a:buNone/>
              <a:defRPr b="1"/>
            </a:lvl3pPr>
            <a:lvl4pPr lvl="3">
              <a:spcBef>
                <a:spcPts val="0"/>
              </a:spcBef>
              <a:spcAft>
                <a:spcPts val="0"/>
              </a:spcAft>
              <a:buNone/>
              <a:defRPr b="1"/>
            </a:lvl4pPr>
            <a:lvl5pPr lvl="4">
              <a:spcBef>
                <a:spcPts val="0"/>
              </a:spcBef>
              <a:spcAft>
                <a:spcPts val="0"/>
              </a:spcAft>
              <a:buNone/>
              <a:defRPr b="1"/>
            </a:lvl5pPr>
            <a:lvl6pPr lvl="5">
              <a:spcBef>
                <a:spcPts val="0"/>
              </a:spcBef>
              <a:spcAft>
                <a:spcPts val="0"/>
              </a:spcAft>
              <a:buNone/>
              <a:defRPr b="1"/>
            </a:lvl6pPr>
            <a:lvl7pPr lvl="6">
              <a:spcBef>
                <a:spcPts val="0"/>
              </a:spcBef>
              <a:spcAft>
                <a:spcPts val="0"/>
              </a:spcAft>
              <a:buNone/>
              <a:defRPr b="1"/>
            </a:lvl7pPr>
            <a:lvl8pPr lvl="7">
              <a:spcBef>
                <a:spcPts val="0"/>
              </a:spcBef>
              <a:spcAft>
                <a:spcPts val="0"/>
              </a:spcAft>
              <a:buNone/>
              <a:defRPr b="1"/>
            </a:lvl8pPr>
            <a:lvl9pPr lvl="8">
              <a:spcBef>
                <a:spcPts val="0"/>
              </a:spcBef>
              <a:spcAft>
                <a:spcPts val="0"/>
              </a:spcAft>
              <a:buNone/>
              <a:defRPr b="1"/>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5">
    <p:bg>
      <p:bgPr>
        <a:blipFill>
          <a:blip r:embed="rId2">
            <a:alphaModFix/>
          </a:blip>
          <a:stretch>
            <a:fillRect/>
          </a:stretch>
        </a:blipFill>
      </p:bgPr>
    </p:bg>
    <p:spTree>
      <p:nvGrpSpPr>
        <p:cNvPr id="367" name="Shape 367"/>
        <p:cNvGrpSpPr/>
        <p:nvPr/>
      </p:nvGrpSpPr>
      <p:grpSpPr>
        <a:xfrm>
          <a:off x="0" y="0"/>
          <a:ext cx="0" cy="0"/>
          <a:chOff x="0" y="0"/>
          <a:chExt cx="0" cy="0"/>
        </a:xfrm>
      </p:grpSpPr>
      <p:sp>
        <p:nvSpPr>
          <p:cNvPr id="368" name="Google Shape;368;p63"/>
          <p:cNvSpPr txBox="1"/>
          <p:nvPr>
            <p:ph type="title"/>
          </p:nvPr>
        </p:nvSpPr>
        <p:spPr>
          <a:xfrm>
            <a:off x="720300" y="1795950"/>
            <a:ext cx="2752200" cy="15546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6">
    <p:bg>
      <p:bgPr>
        <a:blipFill>
          <a:blip r:embed="rId2">
            <a:alphaModFix/>
          </a:blip>
          <a:stretch>
            <a:fillRect/>
          </a:stretch>
        </a:blipFill>
      </p:bgPr>
    </p:bg>
    <p:spTree>
      <p:nvGrpSpPr>
        <p:cNvPr id="369" name="Shape 369"/>
        <p:cNvGrpSpPr/>
        <p:nvPr/>
      </p:nvGrpSpPr>
      <p:grpSpPr>
        <a:xfrm>
          <a:off x="0" y="0"/>
          <a:ext cx="0" cy="0"/>
          <a:chOff x="0" y="0"/>
          <a:chExt cx="0" cy="0"/>
        </a:xfrm>
      </p:grpSpPr>
      <p:sp>
        <p:nvSpPr>
          <p:cNvPr id="370" name="Google Shape;370;p64"/>
          <p:cNvSpPr txBox="1"/>
          <p:nvPr>
            <p:ph hasCustomPrompt="1" type="title"/>
          </p:nvPr>
        </p:nvSpPr>
        <p:spPr>
          <a:xfrm>
            <a:off x="3954750" y="988900"/>
            <a:ext cx="1234500" cy="6675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b="1" sz="4800"/>
            </a:lvl1pPr>
            <a:lvl2pPr lvl="1" algn="ctr">
              <a:spcBef>
                <a:spcPts val="0"/>
              </a:spcBef>
              <a:spcAft>
                <a:spcPts val="0"/>
              </a:spcAft>
              <a:buSzPts val="4800"/>
              <a:buNone/>
              <a:defRPr b="1" sz="4800"/>
            </a:lvl2pPr>
            <a:lvl3pPr lvl="2" algn="ctr">
              <a:spcBef>
                <a:spcPts val="0"/>
              </a:spcBef>
              <a:spcAft>
                <a:spcPts val="0"/>
              </a:spcAft>
              <a:buSzPts val="4800"/>
              <a:buNone/>
              <a:defRPr b="1" sz="4800"/>
            </a:lvl3pPr>
            <a:lvl4pPr lvl="3" algn="ctr">
              <a:spcBef>
                <a:spcPts val="0"/>
              </a:spcBef>
              <a:spcAft>
                <a:spcPts val="0"/>
              </a:spcAft>
              <a:buSzPts val="4800"/>
              <a:buNone/>
              <a:defRPr b="1" sz="4800"/>
            </a:lvl4pPr>
            <a:lvl5pPr lvl="4" algn="ctr">
              <a:spcBef>
                <a:spcPts val="0"/>
              </a:spcBef>
              <a:spcAft>
                <a:spcPts val="0"/>
              </a:spcAft>
              <a:buSzPts val="4800"/>
              <a:buNone/>
              <a:defRPr b="1" sz="4800"/>
            </a:lvl5pPr>
            <a:lvl6pPr lvl="5" algn="ctr">
              <a:spcBef>
                <a:spcPts val="0"/>
              </a:spcBef>
              <a:spcAft>
                <a:spcPts val="0"/>
              </a:spcAft>
              <a:buSzPts val="4800"/>
              <a:buNone/>
              <a:defRPr b="1" sz="4800"/>
            </a:lvl6pPr>
            <a:lvl7pPr lvl="6" algn="ctr">
              <a:spcBef>
                <a:spcPts val="0"/>
              </a:spcBef>
              <a:spcAft>
                <a:spcPts val="0"/>
              </a:spcAft>
              <a:buSzPts val="4800"/>
              <a:buNone/>
              <a:defRPr b="1" sz="4800"/>
            </a:lvl7pPr>
            <a:lvl8pPr lvl="7" algn="ctr">
              <a:spcBef>
                <a:spcPts val="0"/>
              </a:spcBef>
              <a:spcAft>
                <a:spcPts val="0"/>
              </a:spcAft>
              <a:buSzPts val="4800"/>
              <a:buNone/>
              <a:defRPr b="1" sz="4800"/>
            </a:lvl8pPr>
            <a:lvl9pPr lvl="8" algn="ctr">
              <a:spcBef>
                <a:spcPts val="0"/>
              </a:spcBef>
              <a:spcAft>
                <a:spcPts val="0"/>
              </a:spcAft>
              <a:buSzPts val="4800"/>
              <a:buNone/>
              <a:defRPr b="1" sz="4800"/>
            </a:lvl9pPr>
          </a:lstStyle>
          <a:p>
            <a:r>
              <a:t>xx%</a:t>
            </a:r>
          </a:p>
        </p:txBody>
      </p:sp>
      <p:sp>
        <p:nvSpPr>
          <p:cNvPr id="371" name="Google Shape;371;p64"/>
          <p:cNvSpPr txBox="1"/>
          <p:nvPr>
            <p:ph idx="1" type="subTitle"/>
          </p:nvPr>
        </p:nvSpPr>
        <p:spPr>
          <a:xfrm>
            <a:off x="3168450" y="3111825"/>
            <a:ext cx="2807100" cy="6675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1600"/>
            </a:lvl1pPr>
            <a:lvl2pPr lvl="1" algn="ctr">
              <a:spcBef>
                <a:spcPts val="0"/>
              </a:spcBef>
              <a:spcAft>
                <a:spcPts val="0"/>
              </a:spcAft>
              <a:buNone/>
              <a:defRPr b="1" sz="1600"/>
            </a:lvl2pPr>
            <a:lvl3pPr lvl="2" algn="ctr">
              <a:spcBef>
                <a:spcPts val="0"/>
              </a:spcBef>
              <a:spcAft>
                <a:spcPts val="0"/>
              </a:spcAft>
              <a:buNone/>
              <a:defRPr b="1" sz="1600"/>
            </a:lvl3pPr>
            <a:lvl4pPr lvl="3" algn="ctr">
              <a:spcBef>
                <a:spcPts val="0"/>
              </a:spcBef>
              <a:spcAft>
                <a:spcPts val="0"/>
              </a:spcAft>
              <a:buNone/>
              <a:defRPr b="1" sz="1600"/>
            </a:lvl4pPr>
            <a:lvl5pPr lvl="4" algn="ctr">
              <a:spcBef>
                <a:spcPts val="0"/>
              </a:spcBef>
              <a:spcAft>
                <a:spcPts val="0"/>
              </a:spcAft>
              <a:buNone/>
              <a:defRPr b="1" sz="1600"/>
            </a:lvl5pPr>
            <a:lvl6pPr lvl="5" algn="ctr">
              <a:spcBef>
                <a:spcPts val="0"/>
              </a:spcBef>
              <a:spcAft>
                <a:spcPts val="0"/>
              </a:spcAft>
              <a:buNone/>
              <a:defRPr b="1" sz="1600"/>
            </a:lvl6pPr>
            <a:lvl7pPr lvl="6" algn="ctr">
              <a:spcBef>
                <a:spcPts val="0"/>
              </a:spcBef>
              <a:spcAft>
                <a:spcPts val="0"/>
              </a:spcAft>
              <a:buNone/>
              <a:defRPr b="1" sz="1600"/>
            </a:lvl7pPr>
            <a:lvl8pPr lvl="7" algn="ctr">
              <a:spcBef>
                <a:spcPts val="0"/>
              </a:spcBef>
              <a:spcAft>
                <a:spcPts val="0"/>
              </a:spcAft>
              <a:buNone/>
              <a:defRPr b="1" sz="1600"/>
            </a:lvl8pPr>
            <a:lvl9pPr lvl="8" algn="ctr">
              <a:spcBef>
                <a:spcPts val="0"/>
              </a:spcBef>
              <a:spcAft>
                <a:spcPts val="0"/>
              </a:spcAft>
              <a:buNone/>
              <a:defRPr b="1" sz="1600"/>
            </a:lvl9pPr>
          </a:lstStyle>
          <a:p/>
        </p:txBody>
      </p:sp>
      <p:sp>
        <p:nvSpPr>
          <p:cNvPr id="372" name="Google Shape;372;p64"/>
          <p:cNvSpPr txBox="1"/>
          <p:nvPr>
            <p:ph idx="2" type="title"/>
          </p:nvPr>
        </p:nvSpPr>
        <p:spPr>
          <a:xfrm>
            <a:off x="2212800" y="1656400"/>
            <a:ext cx="4718400" cy="14172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b="1"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17">
    <p:bg>
      <p:bgPr>
        <a:blipFill>
          <a:blip r:embed="rId2">
            <a:alphaModFix/>
          </a:blip>
          <a:stretch>
            <a:fillRect/>
          </a:stretch>
        </a:blipFill>
      </p:bgPr>
    </p:bg>
    <p:spTree>
      <p:nvGrpSpPr>
        <p:cNvPr id="373" name="Shape 373"/>
        <p:cNvGrpSpPr/>
        <p:nvPr/>
      </p:nvGrpSpPr>
      <p:grpSpPr>
        <a:xfrm>
          <a:off x="0" y="0"/>
          <a:ext cx="0" cy="0"/>
          <a:chOff x="0" y="0"/>
          <a:chExt cx="0" cy="0"/>
        </a:xfrm>
      </p:grpSpPr>
      <p:sp>
        <p:nvSpPr>
          <p:cNvPr id="374" name="Google Shape;374;p65"/>
          <p:cNvSpPr txBox="1"/>
          <p:nvPr>
            <p:ph type="title"/>
          </p:nvPr>
        </p:nvSpPr>
        <p:spPr>
          <a:xfrm>
            <a:off x="720300" y="628525"/>
            <a:ext cx="77034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75" name="Google Shape;375;p65"/>
          <p:cNvSpPr txBox="1"/>
          <p:nvPr>
            <p:ph idx="1" type="subTitle"/>
          </p:nvPr>
        </p:nvSpPr>
        <p:spPr>
          <a:xfrm>
            <a:off x="720300" y="1656550"/>
            <a:ext cx="2286000" cy="420600"/>
          </a:xfrm>
          <a:prstGeom prst="rect">
            <a:avLst/>
          </a:prstGeom>
        </p:spPr>
        <p:txBody>
          <a:bodyPr anchorCtr="0" anchor="b" bIns="91425" lIns="91425" spcFirstLastPara="1" rIns="91425" wrap="square" tIns="91425">
            <a:noAutofit/>
          </a:bodyPr>
          <a:lstStyle>
            <a:lvl1pPr lvl="0" algn="r">
              <a:spcBef>
                <a:spcPts val="0"/>
              </a:spcBef>
              <a:spcAft>
                <a:spcPts val="0"/>
              </a:spcAft>
              <a:buNone/>
              <a:defRPr b="1" sz="2000"/>
            </a:lvl1pPr>
            <a:lvl2pPr lvl="1">
              <a:spcBef>
                <a:spcPts val="0"/>
              </a:spcBef>
              <a:spcAft>
                <a:spcPts val="0"/>
              </a:spcAft>
              <a:buNone/>
              <a:defRPr b="1" sz="2000"/>
            </a:lvl2pPr>
            <a:lvl3pPr lvl="2">
              <a:spcBef>
                <a:spcPts val="0"/>
              </a:spcBef>
              <a:spcAft>
                <a:spcPts val="0"/>
              </a:spcAft>
              <a:buNone/>
              <a:defRPr b="1" sz="2000"/>
            </a:lvl3pPr>
            <a:lvl4pPr lvl="3">
              <a:spcBef>
                <a:spcPts val="0"/>
              </a:spcBef>
              <a:spcAft>
                <a:spcPts val="0"/>
              </a:spcAft>
              <a:buNone/>
              <a:defRPr b="1" sz="2000"/>
            </a:lvl4pPr>
            <a:lvl5pPr lvl="4">
              <a:spcBef>
                <a:spcPts val="0"/>
              </a:spcBef>
              <a:spcAft>
                <a:spcPts val="0"/>
              </a:spcAft>
              <a:buNone/>
              <a:defRPr b="1" sz="2000"/>
            </a:lvl5pPr>
            <a:lvl6pPr lvl="5">
              <a:spcBef>
                <a:spcPts val="0"/>
              </a:spcBef>
              <a:spcAft>
                <a:spcPts val="0"/>
              </a:spcAft>
              <a:buNone/>
              <a:defRPr b="1" sz="2000"/>
            </a:lvl6pPr>
            <a:lvl7pPr lvl="6">
              <a:spcBef>
                <a:spcPts val="0"/>
              </a:spcBef>
              <a:spcAft>
                <a:spcPts val="0"/>
              </a:spcAft>
              <a:buNone/>
              <a:defRPr b="1" sz="2000"/>
            </a:lvl7pPr>
            <a:lvl8pPr lvl="7">
              <a:spcBef>
                <a:spcPts val="0"/>
              </a:spcBef>
              <a:spcAft>
                <a:spcPts val="0"/>
              </a:spcAft>
              <a:buNone/>
              <a:defRPr b="1" sz="2000"/>
            </a:lvl8pPr>
            <a:lvl9pPr lvl="8">
              <a:spcBef>
                <a:spcPts val="0"/>
              </a:spcBef>
              <a:spcAft>
                <a:spcPts val="0"/>
              </a:spcAft>
              <a:buNone/>
              <a:defRPr b="1" sz="2000"/>
            </a:lvl9pPr>
          </a:lstStyle>
          <a:p/>
        </p:txBody>
      </p:sp>
      <p:sp>
        <p:nvSpPr>
          <p:cNvPr id="376" name="Google Shape;376;p65"/>
          <p:cNvSpPr txBox="1"/>
          <p:nvPr>
            <p:ph hasCustomPrompt="1" idx="2" type="title"/>
          </p:nvPr>
        </p:nvSpPr>
        <p:spPr>
          <a:xfrm>
            <a:off x="3250963" y="2009588"/>
            <a:ext cx="960000" cy="475500"/>
          </a:xfrm>
          <a:prstGeom prst="rect">
            <a:avLst/>
          </a:prstGeom>
        </p:spPr>
        <p:txBody>
          <a:bodyPr anchorCtr="0" anchor="ctr" bIns="91425" lIns="91425" spcFirstLastPara="1" rIns="91425" wrap="square" tIns="91425">
            <a:noAutofit/>
          </a:bodyPr>
          <a:lstStyle>
            <a:lvl1pPr lvl="0" algn="ctr">
              <a:spcBef>
                <a:spcPts val="0"/>
              </a:spcBef>
              <a:spcAft>
                <a:spcPts val="0"/>
              </a:spcAft>
              <a:buSzPts val="2400"/>
              <a:buNone/>
              <a:defRPr sz="2400"/>
            </a:lvl1pPr>
            <a:lvl2pPr lvl="1" algn="ctr">
              <a:spcBef>
                <a:spcPts val="0"/>
              </a:spcBef>
              <a:spcAft>
                <a:spcPts val="0"/>
              </a:spcAft>
              <a:buSzPts val="2400"/>
              <a:buNone/>
              <a:defRPr sz="2400"/>
            </a:lvl2pPr>
            <a:lvl3pPr lvl="2" algn="ctr">
              <a:spcBef>
                <a:spcPts val="0"/>
              </a:spcBef>
              <a:spcAft>
                <a:spcPts val="0"/>
              </a:spcAft>
              <a:buSzPts val="2400"/>
              <a:buNone/>
              <a:defRPr sz="2400"/>
            </a:lvl3pPr>
            <a:lvl4pPr lvl="3" algn="ctr">
              <a:spcBef>
                <a:spcPts val="0"/>
              </a:spcBef>
              <a:spcAft>
                <a:spcPts val="0"/>
              </a:spcAft>
              <a:buSzPts val="2400"/>
              <a:buNone/>
              <a:defRPr sz="2400"/>
            </a:lvl4pPr>
            <a:lvl5pPr lvl="4" algn="ctr">
              <a:spcBef>
                <a:spcPts val="0"/>
              </a:spcBef>
              <a:spcAft>
                <a:spcPts val="0"/>
              </a:spcAft>
              <a:buSzPts val="2400"/>
              <a:buNone/>
              <a:defRPr sz="2400"/>
            </a:lvl5pPr>
            <a:lvl6pPr lvl="5" algn="ctr">
              <a:spcBef>
                <a:spcPts val="0"/>
              </a:spcBef>
              <a:spcAft>
                <a:spcPts val="0"/>
              </a:spcAft>
              <a:buSzPts val="2400"/>
              <a:buNone/>
              <a:defRPr sz="2400"/>
            </a:lvl6pPr>
            <a:lvl7pPr lvl="6" algn="ctr">
              <a:spcBef>
                <a:spcPts val="0"/>
              </a:spcBef>
              <a:spcAft>
                <a:spcPts val="0"/>
              </a:spcAft>
              <a:buSzPts val="2400"/>
              <a:buNone/>
              <a:defRPr sz="2400"/>
            </a:lvl7pPr>
            <a:lvl8pPr lvl="7" algn="ctr">
              <a:spcBef>
                <a:spcPts val="0"/>
              </a:spcBef>
              <a:spcAft>
                <a:spcPts val="0"/>
              </a:spcAft>
              <a:buSzPts val="2400"/>
              <a:buNone/>
              <a:defRPr sz="2400"/>
            </a:lvl8pPr>
            <a:lvl9pPr lvl="8" algn="ctr">
              <a:spcBef>
                <a:spcPts val="0"/>
              </a:spcBef>
              <a:spcAft>
                <a:spcPts val="0"/>
              </a:spcAft>
              <a:buSzPts val="2400"/>
              <a:buNone/>
              <a:defRPr sz="2400"/>
            </a:lvl9pPr>
          </a:lstStyle>
          <a:p>
            <a:r>
              <a:t>xx%</a:t>
            </a:r>
          </a:p>
        </p:txBody>
      </p:sp>
      <p:sp>
        <p:nvSpPr>
          <p:cNvPr id="377" name="Google Shape;377;p65"/>
          <p:cNvSpPr txBox="1"/>
          <p:nvPr>
            <p:ph idx="3" type="subTitle"/>
          </p:nvPr>
        </p:nvSpPr>
        <p:spPr>
          <a:xfrm>
            <a:off x="720300" y="1983972"/>
            <a:ext cx="2286000" cy="777300"/>
          </a:xfrm>
          <a:prstGeom prst="rect">
            <a:avLst/>
          </a:prstGeom>
        </p:spPr>
        <p:txBody>
          <a:bodyPr anchorCtr="0" anchor="t" bIns="91425" lIns="91425" spcFirstLastPara="1" rIns="91425" wrap="square" tIns="91425">
            <a:noAutofit/>
          </a:bodyPr>
          <a:lstStyle>
            <a:lvl1pPr lvl="0" algn="r">
              <a:spcBef>
                <a:spcPts val="0"/>
              </a:spcBef>
              <a:spcAft>
                <a:spcPts val="0"/>
              </a:spcAft>
              <a:buNone/>
              <a:defRPr/>
            </a:lvl1pPr>
            <a:lvl2pPr lvl="1" algn="r">
              <a:spcBef>
                <a:spcPts val="0"/>
              </a:spcBef>
              <a:spcAft>
                <a:spcPts val="0"/>
              </a:spcAft>
              <a:buNone/>
              <a:defRPr b="1"/>
            </a:lvl2pPr>
            <a:lvl3pPr lvl="2" algn="r">
              <a:spcBef>
                <a:spcPts val="0"/>
              </a:spcBef>
              <a:spcAft>
                <a:spcPts val="0"/>
              </a:spcAft>
              <a:buNone/>
              <a:defRPr b="1"/>
            </a:lvl3pPr>
            <a:lvl4pPr lvl="3" algn="r">
              <a:spcBef>
                <a:spcPts val="0"/>
              </a:spcBef>
              <a:spcAft>
                <a:spcPts val="0"/>
              </a:spcAft>
              <a:buNone/>
              <a:defRPr b="1"/>
            </a:lvl4pPr>
            <a:lvl5pPr lvl="4" algn="r">
              <a:spcBef>
                <a:spcPts val="0"/>
              </a:spcBef>
              <a:spcAft>
                <a:spcPts val="0"/>
              </a:spcAft>
              <a:buNone/>
              <a:defRPr b="1"/>
            </a:lvl5pPr>
            <a:lvl6pPr lvl="5" algn="r">
              <a:spcBef>
                <a:spcPts val="0"/>
              </a:spcBef>
              <a:spcAft>
                <a:spcPts val="0"/>
              </a:spcAft>
              <a:buNone/>
              <a:defRPr b="1"/>
            </a:lvl6pPr>
            <a:lvl7pPr lvl="6" algn="r">
              <a:spcBef>
                <a:spcPts val="0"/>
              </a:spcBef>
              <a:spcAft>
                <a:spcPts val="0"/>
              </a:spcAft>
              <a:buNone/>
              <a:defRPr b="1"/>
            </a:lvl7pPr>
            <a:lvl8pPr lvl="7" algn="r">
              <a:spcBef>
                <a:spcPts val="0"/>
              </a:spcBef>
              <a:spcAft>
                <a:spcPts val="0"/>
              </a:spcAft>
              <a:buNone/>
              <a:defRPr b="1"/>
            </a:lvl8pPr>
            <a:lvl9pPr lvl="8" algn="r">
              <a:spcBef>
                <a:spcPts val="0"/>
              </a:spcBef>
              <a:spcAft>
                <a:spcPts val="0"/>
              </a:spcAft>
              <a:buNone/>
              <a:defRPr b="1"/>
            </a:lvl9pPr>
          </a:lstStyle>
          <a:p/>
        </p:txBody>
      </p:sp>
      <p:sp>
        <p:nvSpPr>
          <p:cNvPr id="378" name="Google Shape;378;p65"/>
          <p:cNvSpPr txBox="1"/>
          <p:nvPr>
            <p:ph idx="4" type="subTitle"/>
          </p:nvPr>
        </p:nvSpPr>
        <p:spPr>
          <a:xfrm>
            <a:off x="720300" y="3218100"/>
            <a:ext cx="2286000" cy="420600"/>
          </a:xfrm>
          <a:prstGeom prst="rect">
            <a:avLst/>
          </a:prstGeom>
        </p:spPr>
        <p:txBody>
          <a:bodyPr anchorCtr="0" anchor="b" bIns="91425" lIns="91425" spcFirstLastPara="1" rIns="91425" wrap="square" tIns="91425">
            <a:noAutofit/>
          </a:bodyPr>
          <a:lstStyle>
            <a:lvl1pPr lvl="0" algn="r">
              <a:spcBef>
                <a:spcPts val="0"/>
              </a:spcBef>
              <a:spcAft>
                <a:spcPts val="0"/>
              </a:spcAft>
              <a:buNone/>
              <a:defRPr b="1" sz="2000"/>
            </a:lvl1pPr>
            <a:lvl2pPr lvl="1">
              <a:spcBef>
                <a:spcPts val="0"/>
              </a:spcBef>
              <a:spcAft>
                <a:spcPts val="0"/>
              </a:spcAft>
              <a:buNone/>
              <a:defRPr b="1" sz="2000"/>
            </a:lvl2pPr>
            <a:lvl3pPr lvl="2">
              <a:spcBef>
                <a:spcPts val="0"/>
              </a:spcBef>
              <a:spcAft>
                <a:spcPts val="0"/>
              </a:spcAft>
              <a:buNone/>
              <a:defRPr b="1" sz="2000"/>
            </a:lvl3pPr>
            <a:lvl4pPr lvl="3">
              <a:spcBef>
                <a:spcPts val="0"/>
              </a:spcBef>
              <a:spcAft>
                <a:spcPts val="0"/>
              </a:spcAft>
              <a:buNone/>
              <a:defRPr b="1" sz="2000"/>
            </a:lvl4pPr>
            <a:lvl5pPr lvl="4">
              <a:spcBef>
                <a:spcPts val="0"/>
              </a:spcBef>
              <a:spcAft>
                <a:spcPts val="0"/>
              </a:spcAft>
              <a:buNone/>
              <a:defRPr b="1" sz="2000"/>
            </a:lvl5pPr>
            <a:lvl6pPr lvl="5">
              <a:spcBef>
                <a:spcPts val="0"/>
              </a:spcBef>
              <a:spcAft>
                <a:spcPts val="0"/>
              </a:spcAft>
              <a:buNone/>
              <a:defRPr b="1" sz="2000"/>
            </a:lvl6pPr>
            <a:lvl7pPr lvl="6">
              <a:spcBef>
                <a:spcPts val="0"/>
              </a:spcBef>
              <a:spcAft>
                <a:spcPts val="0"/>
              </a:spcAft>
              <a:buNone/>
              <a:defRPr b="1" sz="2000"/>
            </a:lvl7pPr>
            <a:lvl8pPr lvl="7">
              <a:spcBef>
                <a:spcPts val="0"/>
              </a:spcBef>
              <a:spcAft>
                <a:spcPts val="0"/>
              </a:spcAft>
              <a:buNone/>
              <a:defRPr b="1" sz="2000"/>
            </a:lvl8pPr>
            <a:lvl9pPr lvl="8">
              <a:spcBef>
                <a:spcPts val="0"/>
              </a:spcBef>
              <a:spcAft>
                <a:spcPts val="0"/>
              </a:spcAft>
              <a:buNone/>
              <a:defRPr b="1" sz="2000"/>
            </a:lvl9pPr>
          </a:lstStyle>
          <a:p/>
        </p:txBody>
      </p:sp>
      <p:sp>
        <p:nvSpPr>
          <p:cNvPr id="379" name="Google Shape;379;p65"/>
          <p:cNvSpPr txBox="1"/>
          <p:nvPr>
            <p:ph hasCustomPrompt="1" idx="5" type="title"/>
          </p:nvPr>
        </p:nvSpPr>
        <p:spPr>
          <a:xfrm>
            <a:off x="3250963" y="3558513"/>
            <a:ext cx="960000" cy="475500"/>
          </a:xfrm>
          <a:prstGeom prst="rect">
            <a:avLst/>
          </a:prstGeom>
        </p:spPr>
        <p:txBody>
          <a:bodyPr anchorCtr="0" anchor="ctr" bIns="91425" lIns="91425" spcFirstLastPara="1" rIns="91425" wrap="square" tIns="91425">
            <a:noAutofit/>
          </a:bodyPr>
          <a:lstStyle>
            <a:lvl1pPr lvl="0" algn="ctr">
              <a:spcBef>
                <a:spcPts val="0"/>
              </a:spcBef>
              <a:spcAft>
                <a:spcPts val="0"/>
              </a:spcAft>
              <a:buSzPts val="2400"/>
              <a:buNone/>
              <a:defRPr sz="2400"/>
            </a:lvl1pPr>
            <a:lvl2pPr lvl="1" algn="ctr">
              <a:spcBef>
                <a:spcPts val="0"/>
              </a:spcBef>
              <a:spcAft>
                <a:spcPts val="0"/>
              </a:spcAft>
              <a:buSzPts val="2400"/>
              <a:buNone/>
              <a:defRPr sz="2400"/>
            </a:lvl2pPr>
            <a:lvl3pPr lvl="2" algn="ctr">
              <a:spcBef>
                <a:spcPts val="0"/>
              </a:spcBef>
              <a:spcAft>
                <a:spcPts val="0"/>
              </a:spcAft>
              <a:buSzPts val="2400"/>
              <a:buNone/>
              <a:defRPr sz="2400"/>
            </a:lvl3pPr>
            <a:lvl4pPr lvl="3" algn="ctr">
              <a:spcBef>
                <a:spcPts val="0"/>
              </a:spcBef>
              <a:spcAft>
                <a:spcPts val="0"/>
              </a:spcAft>
              <a:buSzPts val="2400"/>
              <a:buNone/>
              <a:defRPr sz="2400"/>
            </a:lvl4pPr>
            <a:lvl5pPr lvl="4" algn="ctr">
              <a:spcBef>
                <a:spcPts val="0"/>
              </a:spcBef>
              <a:spcAft>
                <a:spcPts val="0"/>
              </a:spcAft>
              <a:buSzPts val="2400"/>
              <a:buNone/>
              <a:defRPr sz="2400"/>
            </a:lvl5pPr>
            <a:lvl6pPr lvl="5" algn="ctr">
              <a:spcBef>
                <a:spcPts val="0"/>
              </a:spcBef>
              <a:spcAft>
                <a:spcPts val="0"/>
              </a:spcAft>
              <a:buSzPts val="2400"/>
              <a:buNone/>
              <a:defRPr sz="2400"/>
            </a:lvl6pPr>
            <a:lvl7pPr lvl="6" algn="ctr">
              <a:spcBef>
                <a:spcPts val="0"/>
              </a:spcBef>
              <a:spcAft>
                <a:spcPts val="0"/>
              </a:spcAft>
              <a:buSzPts val="2400"/>
              <a:buNone/>
              <a:defRPr sz="2400"/>
            </a:lvl7pPr>
            <a:lvl8pPr lvl="7" algn="ctr">
              <a:spcBef>
                <a:spcPts val="0"/>
              </a:spcBef>
              <a:spcAft>
                <a:spcPts val="0"/>
              </a:spcAft>
              <a:buSzPts val="2400"/>
              <a:buNone/>
              <a:defRPr sz="2400"/>
            </a:lvl8pPr>
            <a:lvl9pPr lvl="8" algn="ctr">
              <a:spcBef>
                <a:spcPts val="0"/>
              </a:spcBef>
              <a:spcAft>
                <a:spcPts val="0"/>
              </a:spcAft>
              <a:buSzPts val="2400"/>
              <a:buNone/>
              <a:defRPr sz="2400"/>
            </a:lvl9pPr>
          </a:lstStyle>
          <a:p>
            <a:r>
              <a:t>xx%</a:t>
            </a:r>
          </a:p>
        </p:txBody>
      </p:sp>
      <p:sp>
        <p:nvSpPr>
          <p:cNvPr id="380" name="Google Shape;380;p65"/>
          <p:cNvSpPr txBox="1"/>
          <p:nvPr>
            <p:ph idx="6" type="subTitle"/>
          </p:nvPr>
        </p:nvSpPr>
        <p:spPr>
          <a:xfrm>
            <a:off x="720300" y="3545525"/>
            <a:ext cx="2286000" cy="777300"/>
          </a:xfrm>
          <a:prstGeom prst="rect">
            <a:avLst/>
          </a:prstGeom>
        </p:spPr>
        <p:txBody>
          <a:bodyPr anchorCtr="0" anchor="t" bIns="91425" lIns="91425" spcFirstLastPara="1" rIns="91425" wrap="square" tIns="91425">
            <a:noAutofit/>
          </a:bodyPr>
          <a:lstStyle>
            <a:lvl1pPr lvl="0" algn="r">
              <a:spcBef>
                <a:spcPts val="0"/>
              </a:spcBef>
              <a:spcAft>
                <a:spcPts val="0"/>
              </a:spcAft>
              <a:buNone/>
              <a:defRPr/>
            </a:lvl1pPr>
            <a:lvl2pPr lvl="1" algn="r">
              <a:spcBef>
                <a:spcPts val="0"/>
              </a:spcBef>
              <a:spcAft>
                <a:spcPts val="0"/>
              </a:spcAft>
              <a:buNone/>
              <a:defRPr b="1"/>
            </a:lvl2pPr>
            <a:lvl3pPr lvl="2" algn="r">
              <a:spcBef>
                <a:spcPts val="0"/>
              </a:spcBef>
              <a:spcAft>
                <a:spcPts val="0"/>
              </a:spcAft>
              <a:buNone/>
              <a:defRPr b="1"/>
            </a:lvl3pPr>
            <a:lvl4pPr lvl="3" algn="r">
              <a:spcBef>
                <a:spcPts val="0"/>
              </a:spcBef>
              <a:spcAft>
                <a:spcPts val="0"/>
              </a:spcAft>
              <a:buNone/>
              <a:defRPr b="1"/>
            </a:lvl4pPr>
            <a:lvl5pPr lvl="4" algn="r">
              <a:spcBef>
                <a:spcPts val="0"/>
              </a:spcBef>
              <a:spcAft>
                <a:spcPts val="0"/>
              </a:spcAft>
              <a:buNone/>
              <a:defRPr b="1"/>
            </a:lvl5pPr>
            <a:lvl6pPr lvl="5" algn="r">
              <a:spcBef>
                <a:spcPts val="0"/>
              </a:spcBef>
              <a:spcAft>
                <a:spcPts val="0"/>
              </a:spcAft>
              <a:buNone/>
              <a:defRPr b="1"/>
            </a:lvl6pPr>
            <a:lvl7pPr lvl="6" algn="r">
              <a:spcBef>
                <a:spcPts val="0"/>
              </a:spcBef>
              <a:spcAft>
                <a:spcPts val="0"/>
              </a:spcAft>
              <a:buNone/>
              <a:defRPr b="1"/>
            </a:lvl7pPr>
            <a:lvl8pPr lvl="7" algn="r">
              <a:spcBef>
                <a:spcPts val="0"/>
              </a:spcBef>
              <a:spcAft>
                <a:spcPts val="0"/>
              </a:spcAft>
              <a:buNone/>
              <a:defRPr b="1"/>
            </a:lvl8pPr>
            <a:lvl9pPr lvl="8" algn="r">
              <a:spcBef>
                <a:spcPts val="0"/>
              </a:spcBef>
              <a:spcAft>
                <a:spcPts val="0"/>
              </a:spcAft>
              <a:buNone/>
              <a:defRPr b="1"/>
            </a:lvl9pPr>
          </a:lstStyle>
          <a:p/>
        </p:txBody>
      </p:sp>
      <p:sp>
        <p:nvSpPr>
          <p:cNvPr id="381" name="Google Shape;381;p65"/>
          <p:cNvSpPr txBox="1"/>
          <p:nvPr>
            <p:ph hasCustomPrompt="1" idx="7" type="title"/>
          </p:nvPr>
        </p:nvSpPr>
        <p:spPr>
          <a:xfrm>
            <a:off x="5032863" y="2009588"/>
            <a:ext cx="960000" cy="475500"/>
          </a:xfrm>
          <a:prstGeom prst="rect">
            <a:avLst/>
          </a:prstGeom>
        </p:spPr>
        <p:txBody>
          <a:bodyPr anchorCtr="0" anchor="ctr" bIns="91425" lIns="91425" spcFirstLastPara="1" rIns="91425" wrap="square" tIns="91425">
            <a:noAutofit/>
          </a:bodyPr>
          <a:lstStyle>
            <a:lvl1pPr lvl="0" algn="ctr">
              <a:spcBef>
                <a:spcPts val="0"/>
              </a:spcBef>
              <a:spcAft>
                <a:spcPts val="0"/>
              </a:spcAft>
              <a:buSzPts val="2400"/>
              <a:buNone/>
              <a:defRPr sz="2400"/>
            </a:lvl1pPr>
            <a:lvl2pPr lvl="1" algn="ctr">
              <a:spcBef>
                <a:spcPts val="0"/>
              </a:spcBef>
              <a:spcAft>
                <a:spcPts val="0"/>
              </a:spcAft>
              <a:buSzPts val="2400"/>
              <a:buNone/>
              <a:defRPr sz="2400"/>
            </a:lvl2pPr>
            <a:lvl3pPr lvl="2" algn="ctr">
              <a:spcBef>
                <a:spcPts val="0"/>
              </a:spcBef>
              <a:spcAft>
                <a:spcPts val="0"/>
              </a:spcAft>
              <a:buSzPts val="2400"/>
              <a:buNone/>
              <a:defRPr sz="2400"/>
            </a:lvl3pPr>
            <a:lvl4pPr lvl="3" algn="ctr">
              <a:spcBef>
                <a:spcPts val="0"/>
              </a:spcBef>
              <a:spcAft>
                <a:spcPts val="0"/>
              </a:spcAft>
              <a:buSzPts val="2400"/>
              <a:buNone/>
              <a:defRPr sz="2400"/>
            </a:lvl4pPr>
            <a:lvl5pPr lvl="4" algn="ctr">
              <a:spcBef>
                <a:spcPts val="0"/>
              </a:spcBef>
              <a:spcAft>
                <a:spcPts val="0"/>
              </a:spcAft>
              <a:buSzPts val="2400"/>
              <a:buNone/>
              <a:defRPr sz="2400"/>
            </a:lvl5pPr>
            <a:lvl6pPr lvl="5" algn="ctr">
              <a:spcBef>
                <a:spcPts val="0"/>
              </a:spcBef>
              <a:spcAft>
                <a:spcPts val="0"/>
              </a:spcAft>
              <a:buSzPts val="2400"/>
              <a:buNone/>
              <a:defRPr sz="2400"/>
            </a:lvl6pPr>
            <a:lvl7pPr lvl="6" algn="ctr">
              <a:spcBef>
                <a:spcPts val="0"/>
              </a:spcBef>
              <a:spcAft>
                <a:spcPts val="0"/>
              </a:spcAft>
              <a:buSzPts val="2400"/>
              <a:buNone/>
              <a:defRPr sz="2400"/>
            </a:lvl7pPr>
            <a:lvl8pPr lvl="7" algn="ctr">
              <a:spcBef>
                <a:spcPts val="0"/>
              </a:spcBef>
              <a:spcAft>
                <a:spcPts val="0"/>
              </a:spcAft>
              <a:buSzPts val="2400"/>
              <a:buNone/>
              <a:defRPr sz="2400"/>
            </a:lvl8pPr>
            <a:lvl9pPr lvl="8" algn="ctr">
              <a:spcBef>
                <a:spcPts val="0"/>
              </a:spcBef>
              <a:spcAft>
                <a:spcPts val="0"/>
              </a:spcAft>
              <a:buSzPts val="2400"/>
              <a:buNone/>
              <a:defRPr sz="2400"/>
            </a:lvl9pPr>
          </a:lstStyle>
          <a:p>
            <a:r>
              <a:t>xx%</a:t>
            </a:r>
          </a:p>
        </p:txBody>
      </p:sp>
      <p:sp>
        <p:nvSpPr>
          <p:cNvPr id="382" name="Google Shape;382;p65"/>
          <p:cNvSpPr txBox="1"/>
          <p:nvPr>
            <p:ph hasCustomPrompt="1" idx="8" type="title"/>
          </p:nvPr>
        </p:nvSpPr>
        <p:spPr>
          <a:xfrm>
            <a:off x="5032863" y="3558513"/>
            <a:ext cx="960000" cy="475500"/>
          </a:xfrm>
          <a:prstGeom prst="rect">
            <a:avLst/>
          </a:prstGeom>
        </p:spPr>
        <p:txBody>
          <a:bodyPr anchorCtr="0" anchor="ctr" bIns="91425" lIns="91425" spcFirstLastPara="1" rIns="91425" wrap="square" tIns="91425">
            <a:noAutofit/>
          </a:bodyPr>
          <a:lstStyle>
            <a:lvl1pPr lvl="0" algn="ctr">
              <a:spcBef>
                <a:spcPts val="0"/>
              </a:spcBef>
              <a:spcAft>
                <a:spcPts val="0"/>
              </a:spcAft>
              <a:buSzPts val="2400"/>
              <a:buNone/>
              <a:defRPr sz="2400"/>
            </a:lvl1pPr>
            <a:lvl2pPr lvl="1" algn="ctr">
              <a:spcBef>
                <a:spcPts val="0"/>
              </a:spcBef>
              <a:spcAft>
                <a:spcPts val="0"/>
              </a:spcAft>
              <a:buSzPts val="2400"/>
              <a:buNone/>
              <a:defRPr sz="2400"/>
            </a:lvl2pPr>
            <a:lvl3pPr lvl="2" algn="ctr">
              <a:spcBef>
                <a:spcPts val="0"/>
              </a:spcBef>
              <a:spcAft>
                <a:spcPts val="0"/>
              </a:spcAft>
              <a:buSzPts val="2400"/>
              <a:buNone/>
              <a:defRPr sz="2400"/>
            </a:lvl3pPr>
            <a:lvl4pPr lvl="3" algn="ctr">
              <a:spcBef>
                <a:spcPts val="0"/>
              </a:spcBef>
              <a:spcAft>
                <a:spcPts val="0"/>
              </a:spcAft>
              <a:buSzPts val="2400"/>
              <a:buNone/>
              <a:defRPr sz="2400"/>
            </a:lvl4pPr>
            <a:lvl5pPr lvl="4" algn="ctr">
              <a:spcBef>
                <a:spcPts val="0"/>
              </a:spcBef>
              <a:spcAft>
                <a:spcPts val="0"/>
              </a:spcAft>
              <a:buSzPts val="2400"/>
              <a:buNone/>
              <a:defRPr sz="2400"/>
            </a:lvl5pPr>
            <a:lvl6pPr lvl="5" algn="ctr">
              <a:spcBef>
                <a:spcPts val="0"/>
              </a:spcBef>
              <a:spcAft>
                <a:spcPts val="0"/>
              </a:spcAft>
              <a:buSzPts val="2400"/>
              <a:buNone/>
              <a:defRPr sz="2400"/>
            </a:lvl6pPr>
            <a:lvl7pPr lvl="6" algn="ctr">
              <a:spcBef>
                <a:spcPts val="0"/>
              </a:spcBef>
              <a:spcAft>
                <a:spcPts val="0"/>
              </a:spcAft>
              <a:buSzPts val="2400"/>
              <a:buNone/>
              <a:defRPr sz="2400"/>
            </a:lvl7pPr>
            <a:lvl8pPr lvl="7" algn="ctr">
              <a:spcBef>
                <a:spcPts val="0"/>
              </a:spcBef>
              <a:spcAft>
                <a:spcPts val="0"/>
              </a:spcAft>
              <a:buSzPts val="2400"/>
              <a:buNone/>
              <a:defRPr sz="2400"/>
            </a:lvl8pPr>
            <a:lvl9pPr lvl="8" algn="ctr">
              <a:spcBef>
                <a:spcPts val="0"/>
              </a:spcBef>
              <a:spcAft>
                <a:spcPts val="0"/>
              </a:spcAft>
              <a:buSzPts val="2400"/>
              <a:buNone/>
              <a:defRPr sz="2400"/>
            </a:lvl9pPr>
          </a:lstStyle>
          <a:p>
            <a:r>
              <a:t>xx%</a:t>
            </a:r>
          </a:p>
        </p:txBody>
      </p:sp>
      <p:sp>
        <p:nvSpPr>
          <p:cNvPr id="383" name="Google Shape;383;p65"/>
          <p:cNvSpPr txBox="1"/>
          <p:nvPr>
            <p:ph idx="9" type="subTitle"/>
          </p:nvPr>
        </p:nvSpPr>
        <p:spPr>
          <a:xfrm>
            <a:off x="6137700" y="1656550"/>
            <a:ext cx="2286000" cy="420600"/>
          </a:xfrm>
          <a:prstGeom prst="rect">
            <a:avLst/>
          </a:prstGeom>
        </p:spPr>
        <p:txBody>
          <a:bodyPr anchorCtr="0" anchor="b" bIns="91425" lIns="91425" spcFirstLastPara="1" rIns="91425" wrap="square" tIns="91425">
            <a:noAutofit/>
          </a:bodyPr>
          <a:lstStyle>
            <a:lvl1pPr lvl="0">
              <a:spcBef>
                <a:spcPts val="0"/>
              </a:spcBef>
              <a:spcAft>
                <a:spcPts val="0"/>
              </a:spcAft>
              <a:buNone/>
              <a:defRPr b="1" sz="2000"/>
            </a:lvl1pPr>
            <a:lvl2pPr lvl="1">
              <a:spcBef>
                <a:spcPts val="0"/>
              </a:spcBef>
              <a:spcAft>
                <a:spcPts val="0"/>
              </a:spcAft>
              <a:buNone/>
              <a:defRPr b="1" sz="2000"/>
            </a:lvl2pPr>
            <a:lvl3pPr lvl="2">
              <a:spcBef>
                <a:spcPts val="0"/>
              </a:spcBef>
              <a:spcAft>
                <a:spcPts val="0"/>
              </a:spcAft>
              <a:buNone/>
              <a:defRPr b="1" sz="2000"/>
            </a:lvl3pPr>
            <a:lvl4pPr lvl="3">
              <a:spcBef>
                <a:spcPts val="0"/>
              </a:spcBef>
              <a:spcAft>
                <a:spcPts val="0"/>
              </a:spcAft>
              <a:buNone/>
              <a:defRPr b="1" sz="2000"/>
            </a:lvl4pPr>
            <a:lvl5pPr lvl="4">
              <a:spcBef>
                <a:spcPts val="0"/>
              </a:spcBef>
              <a:spcAft>
                <a:spcPts val="0"/>
              </a:spcAft>
              <a:buNone/>
              <a:defRPr b="1" sz="2000"/>
            </a:lvl5pPr>
            <a:lvl6pPr lvl="5">
              <a:spcBef>
                <a:spcPts val="0"/>
              </a:spcBef>
              <a:spcAft>
                <a:spcPts val="0"/>
              </a:spcAft>
              <a:buNone/>
              <a:defRPr b="1" sz="2000"/>
            </a:lvl6pPr>
            <a:lvl7pPr lvl="6">
              <a:spcBef>
                <a:spcPts val="0"/>
              </a:spcBef>
              <a:spcAft>
                <a:spcPts val="0"/>
              </a:spcAft>
              <a:buNone/>
              <a:defRPr b="1" sz="2000"/>
            </a:lvl7pPr>
            <a:lvl8pPr lvl="7">
              <a:spcBef>
                <a:spcPts val="0"/>
              </a:spcBef>
              <a:spcAft>
                <a:spcPts val="0"/>
              </a:spcAft>
              <a:buNone/>
              <a:defRPr b="1" sz="2000"/>
            </a:lvl8pPr>
            <a:lvl9pPr lvl="8">
              <a:spcBef>
                <a:spcPts val="0"/>
              </a:spcBef>
              <a:spcAft>
                <a:spcPts val="0"/>
              </a:spcAft>
              <a:buNone/>
              <a:defRPr b="1" sz="2000"/>
            </a:lvl9pPr>
          </a:lstStyle>
          <a:p/>
        </p:txBody>
      </p:sp>
      <p:sp>
        <p:nvSpPr>
          <p:cNvPr id="384" name="Google Shape;384;p65"/>
          <p:cNvSpPr txBox="1"/>
          <p:nvPr>
            <p:ph idx="13" type="subTitle"/>
          </p:nvPr>
        </p:nvSpPr>
        <p:spPr>
          <a:xfrm>
            <a:off x="6137700" y="1983972"/>
            <a:ext cx="2286000" cy="7773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b="1"/>
            </a:lvl2pPr>
            <a:lvl3pPr lvl="2">
              <a:spcBef>
                <a:spcPts val="0"/>
              </a:spcBef>
              <a:spcAft>
                <a:spcPts val="0"/>
              </a:spcAft>
              <a:buNone/>
              <a:defRPr b="1"/>
            </a:lvl3pPr>
            <a:lvl4pPr lvl="3">
              <a:spcBef>
                <a:spcPts val="0"/>
              </a:spcBef>
              <a:spcAft>
                <a:spcPts val="0"/>
              </a:spcAft>
              <a:buNone/>
              <a:defRPr b="1"/>
            </a:lvl4pPr>
            <a:lvl5pPr lvl="4">
              <a:spcBef>
                <a:spcPts val="0"/>
              </a:spcBef>
              <a:spcAft>
                <a:spcPts val="0"/>
              </a:spcAft>
              <a:buNone/>
              <a:defRPr b="1"/>
            </a:lvl5pPr>
            <a:lvl6pPr lvl="5">
              <a:spcBef>
                <a:spcPts val="0"/>
              </a:spcBef>
              <a:spcAft>
                <a:spcPts val="0"/>
              </a:spcAft>
              <a:buNone/>
              <a:defRPr b="1"/>
            </a:lvl6pPr>
            <a:lvl7pPr lvl="6">
              <a:spcBef>
                <a:spcPts val="0"/>
              </a:spcBef>
              <a:spcAft>
                <a:spcPts val="0"/>
              </a:spcAft>
              <a:buNone/>
              <a:defRPr b="1"/>
            </a:lvl7pPr>
            <a:lvl8pPr lvl="7">
              <a:spcBef>
                <a:spcPts val="0"/>
              </a:spcBef>
              <a:spcAft>
                <a:spcPts val="0"/>
              </a:spcAft>
              <a:buNone/>
              <a:defRPr b="1"/>
            </a:lvl8pPr>
            <a:lvl9pPr lvl="8">
              <a:spcBef>
                <a:spcPts val="0"/>
              </a:spcBef>
              <a:spcAft>
                <a:spcPts val="0"/>
              </a:spcAft>
              <a:buNone/>
              <a:defRPr b="1"/>
            </a:lvl9pPr>
          </a:lstStyle>
          <a:p/>
        </p:txBody>
      </p:sp>
      <p:sp>
        <p:nvSpPr>
          <p:cNvPr id="385" name="Google Shape;385;p65"/>
          <p:cNvSpPr txBox="1"/>
          <p:nvPr>
            <p:ph idx="14" type="subTitle"/>
          </p:nvPr>
        </p:nvSpPr>
        <p:spPr>
          <a:xfrm>
            <a:off x="6137700" y="3545525"/>
            <a:ext cx="2286000" cy="7773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b="1"/>
            </a:lvl2pPr>
            <a:lvl3pPr lvl="2">
              <a:spcBef>
                <a:spcPts val="0"/>
              </a:spcBef>
              <a:spcAft>
                <a:spcPts val="0"/>
              </a:spcAft>
              <a:buNone/>
              <a:defRPr b="1"/>
            </a:lvl3pPr>
            <a:lvl4pPr lvl="3">
              <a:spcBef>
                <a:spcPts val="0"/>
              </a:spcBef>
              <a:spcAft>
                <a:spcPts val="0"/>
              </a:spcAft>
              <a:buNone/>
              <a:defRPr b="1"/>
            </a:lvl4pPr>
            <a:lvl5pPr lvl="4">
              <a:spcBef>
                <a:spcPts val="0"/>
              </a:spcBef>
              <a:spcAft>
                <a:spcPts val="0"/>
              </a:spcAft>
              <a:buNone/>
              <a:defRPr b="1"/>
            </a:lvl5pPr>
            <a:lvl6pPr lvl="5">
              <a:spcBef>
                <a:spcPts val="0"/>
              </a:spcBef>
              <a:spcAft>
                <a:spcPts val="0"/>
              </a:spcAft>
              <a:buNone/>
              <a:defRPr b="1"/>
            </a:lvl6pPr>
            <a:lvl7pPr lvl="6">
              <a:spcBef>
                <a:spcPts val="0"/>
              </a:spcBef>
              <a:spcAft>
                <a:spcPts val="0"/>
              </a:spcAft>
              <a:buNone/>
              <a:defRPr b="1"/>
            </a:lvl7pPr>
            <a:lvl8pPr lvl="7">
              <a:spcBef>
                <a:spcPts val="0"/>
              </a:spcBef>
              <a:spcAft>
                <a:spcPts val="0"/>
              </a:spcAft>
              <a:buNone/>
              <a:defRPr b="1"/>
            </a:lvl8pPr>
            <a:lvl9pPr lvl="8">
              <a:spcBef>
                <a:spcPts val="0"/>
              </a:spcBef>
              <a:spcAft>
                <a:spcPts val="0"/>
              </a:spcAft>
              <a:buNone/>
              <a:defRPr b="1"/>
            </a:lvl9pPr>
          </a:lstStyle>
          <a:p/>
        </p:txBody>
      </p:sp>
      <p:sp>
        <p:nvSpPr>
          <p:cNvPr id="386" name="Google Shape;386;p65"/>
          <p:cNvSpPr txBox="1"/>
          <p:nvPr>
            <p:ph idx="15" type="subTitle"/>
          </p:nvPr>
        </p:nvSpPr>
        <p:spPr>
          <a:xfrm>
            <a:off x="6137700" y="3218100"/>
            <a:ext cx="2286000" cy="420600"/>
          </a:xfrm>
          <a:prstGeom prst="rect">
            <a:avLst/>
          </a:prstGeom>
        </p:spPr>
        <p:txBody>
          <a:bodyPr anchorCtr="0" anchor="b" bIns="91425" lIns="91425" spcFirstLastPara="1" rIns="91425" wrap="square" tIns="91425">
            <a:noAutofit/>
          </a:bodyPr>
          <a:lstStyle>
            <a:lvl1pPr lvl="0">
              <a:spcBef>
                <a:spcPts val="0"/>
              </a:spcBef>
              <a:spcAft>
                <a:spcPts val="0"/>
              </a:spcAft>
              <a:buNone/>
              <a:defRPr b="1" sz="2000"/>
            </a:lvl1pPr>
            <a:lvl2pPr lvl="1">
              <a:spcBef>
                <a:spcPts val="0"/>
              </a:spcBef>
              <a:spcAft>
                <a:spcPts val="0"/>
              </a:spcAft>
              <a:buNone/>
              <a:defRPr b="1" sz="2000"/>
            </a:lvl2pPr>
            <a:lvl3pPr lvl="2">
              <a:spcBef>
                <a:spcPts val="0"/>
              </a:spcBef>
              <a:spcAft>
                <a:spcPts val="0"/>
              </a:spcAft>
              <a:buNone/>
              <a:defRPr b="1" sz="2000"/>
            </a:lvl3pPr>
            <a:lvl4pPr lvl="3">
              <a:spcBef>
                <a:spcPts val="0"/>
              </a:spcBef>
              <a:spcAft>
                <a:spcPts val="0"/>
              </a:spcAft>
              <a:buNone/>
              <a:defRPr b="1" sz="2000"/>
            </a:lvl4pPr>
            <a:lvl5pPr lvl="4">
              <a:spcBef>
                <a:spcPts val="0"/>
              </a:spcBef>
              <a:spcAft>
                <a:spcPts val="0"/>
              </a:spcAft>
              <a:buNone/>
              <a:defRPr b="1" sz="2000"/>
            </a:lvl5pPr>
            <a:lvl6pPr lvl="5">
              <a:spcBef>
                <a:spcPts val="0"/>
              </a:spcBef>
              <a:spcAft>
                <a:spcPts val="0"/>
              </a:spcAft>
              <a:buNone/>
              <a:defRPr b="1" sz="2000"/>
            </a:lvl6pPr>
            <a:lvl7pPr lvl="6">
              <a:spcBef>
                <a:spcPts val="0"/>
              </a:spcBef>
              <a:spcAft>
                <a:spcPts val="0"/>
              </a:spcAft>
              <a:buNone/>
              <a:defRPr b="1" sz="2000"/>
            </a:lvl7pPr>
            <a:lvl8pPr lvl="7">
              <a:spcBef>
                <a:spcPts val="0"/>
              </a:spcBef>
              <a:spcAft>
                <a:spcPts val="0"/>
              </a:spcAft>
              <a:buNone/>
              <a:defRPr b="1" sz="2000"/>
            </a:lvl8pPr>
            <a:lvl9pPr lvl="8">
              <a:spcBef>
                <a:spcPts val="0"/>
              </a:spcBef>
              <a:spcAft>
                <a:spcPts val="0"/>
              </a:spcAft>
              <a:buNone/>
              <a:defRPr b="1" sz="2000"/>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8">
  <p:cSld name="CUSTOM_18">
    <p:bg>
      <p:bgPr>
        <a:blipFill>
          <a:blip r:embed="rId2">
            <a:alphaModFix/>
          </a:blip>
          <a:stretch>
            <a:fillRect/>
          </a:stretch>
        </a:blipFill>
      </p:bgPr>
    </p:bg>
    <p:spTree>
      <p:nvGrpSpPr>
        <p:cNvPr id="387" name="Shape 387"/>
        <p:cNvGrpSpPr/>
        <p:nvPr/>
      </p:nvGrpSpPr>
      <p:grpSpPr>
        <a:xfrm>
          <a:off x="0" y="0"/>
          <a:ext cx="0" cy="0"/>
          <a:chOff x="0" y="0"/>
          <a:chExt cx="0" cy="0"/>
        </a:xfrm>
      </p:grpSpPr>
      <p:sp>
        <p:nvSpPr>
          <p:cNvPr id="388" name="Google Shape;388;p66"/>
          <p:cNvSpPr txBox="1"/>
          <p:nvPr>
            <p:ph type="title"/>
          </p:nvPr>
        </p:nvSpPr>
        <p:spPr>
          <a:xfrm>
            <a:off x="720300" y="628525"/>
            <a:ext cx="3337500" cy="9144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9" name="Google Shape;389;p66"/>
          <p:cNvSpPr txBox="1"/>
          <p:nvPr>
            <p:ph idx="1" type="subTitle"/>
          </p:nvPr>
        </p:nvSpPr>
        <p:spPr>
          <a:xfrm>
            <a:off x="720300" y="1796164"/>
            <a:ext cx="3337500" cy="1216200"/>
          </a:xfrm>
          <a:prstGeom prst="rect">
            <a:avLst/>
          </a:prstGeom>
        </p:spPr>
        <p:txBody>
          <a:bodyPr anchorCtr="0" anchor="t" bIns="91425" lIns="91425" spcFirstLastPara="1" rIns="91425" wrap="square" tIns="91425">
            <a:noAutofit/>
          </a:bodyPr>
          <a:lstStyle>
            <a:lvl1pPr lvl="0">
              <a:spcBef>
                <a:spcPts val="0"/>
              </a:spcBef>
              <a:spcAft>
                <a:spcPts val="0"/>
              </a:spcAft>
              <a:buNone/>
              <a:defRPr sz="1600"/>
            </a:lvl1pPr>
            <a:lvl2pPr lvl="1">
              <a:spcBef>
                <a:spcPts val="0"/>
              </a:spcBef>
              <a:spcAft>
                <a:spcPts val="0"/>
              </a:spcAft>
              <a:buNone/>
              <a:defRPr b="1" sz="1600"/>
            </a:lvl2pPr>
            <a:lvl3pPr lvl="2">
              <a:spcBef>
                <a:spcPts val="0"/>
              </a:spcBef>
              <a:spcAft>
                <a:spcPts val="0"/>
              </a:spcAft>
              <a:buNone/>
              <a:defRPr b="1" sz="1600"/>
            </a:lvl3pPr>
            <a:lvl4pPr lvl="3">
              <a:spcBef>
                <a:spcPts val="0"/>
              </a:spcBef>
              <a:spcAft>
                <a:spcPts val="0"/>
              </a:spcAft>
              <a:buNone/>
              <a:defRPr b="1" sz="1600"/>
            </a:lvl4pPr>
            <a:lvl5pPr lvl="4">
              <a:spcBef>
                <a:spcPts val="0"/>
              </a:spcBef>
              <a:spcAft>
                <a:spcPts val="0"/>
              </a:spcAft>
              <a:buNone/>
              <a:defRPr b="1" sz="1600"/>
            </a:lvl5pPr>
            <a:lvl6pPr lvl="5">
              <a:spcBef>
                <a:spcPts val="0"/>
              </a:spcBef>
              <a:spcAft>
                <a:spcPts val="0"/>
              </a:spcAft>
              <a:buNone/>
              <a:defRPr b="1" sz="1600"/>
            </a:lvl6pPr>
            <a:lvl7pPr lvl="6">
              <a:spcBef>
                <a:spcPts val="0"/>
              </a:spcBef>
              <a:spcAft>
                <a:spcPts val="0"/>
              </a:spcAft>
              <a:buNone/>
              <a:defRPr b="1" sz="1600"/>
            </a:lvl7pPr>
            <a:lvl8pPr lvl="7">
              <a:spcBef>
                <a:spcPts val="0"/>
              </a:spcBef>
              <a:spcAft>
                <a:spcPts val="0"/>
              </a:spcAft>
              <a:buNone/>
              <a:defRPr b="1" sz="1600"/>
            </a:lvl8pPr>
            <a:lvl9pPr lvl="8">
              <a:spcBef>
                <a:spcPts val="0"/>
              </a:spcBef>
              <a:spcAft>
                <a:spcPts val="0"/>
              </a:spcAft>
              <a:buNone/>
              <a:defRPr b="1" sz="16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9">
    <p:bg>
      <p:bgPr>
        <a:blipFill>
          <a:blip r:embed="rId2">
            <a:alphaModFix/>
          </a:blip>
          <a:stretch>
            <a:fillRect/>
          </a:stretch>
        </a:blipFill>
      </p:bgPr>
    </p:bg>
    <p:spTree>
      <p:nvGrpSpPr>
        <p:cNvPr id="390" name="Shape 390"/>
        <p:cNvGrpSpPr/>
        <p:nvPr/>
      </p:nvGrpSpPr>
      <p:grpSpPr>
        <a:xfrm>
          <a:off x="0" y="0"/>
          <a:ext cx="0" cy="0"/>
          <a:chOff x="0" y="0"/>
          <a:chExt cx="0" cy="0"/>
        </a:xfrm>
      </p:grpSpPr>
      <p:sp>
        <p:nvSpPr>
          <p:cNvPr id="391" name="Google Shape;391;p67"/>
          <p:cNvSpPr txBox="1"/>
          <p:nvPr>
            <p:ph type="title"/>
          </p:nvPr>
        </p:nvSpPr>
        <p:spPr>
          <a:xfrm>
            <a:off x="720300" y="628525"/>
            <a:ext cx="3849600" cy="10698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92" name="Google Shape;392;p67"/>
          <p:cNvSpPr txBox="1"/>
          <p:nvPr>
            <p:ph idx="1" type="subTitle"/>
          </p:nvPr>
        </p:nvSpPr>
        <p:spPr>
          <a:xfrm>
            <a:off x="720300" y="3124650"/>
            <a:ext cx="3173100" cy="402300"/>
          </a:xfrm>
          <a:prstGeom prst="rect">
            <a:avLst/>
          </a:prstGeom>
        </p:spPr>
        <p:txBody>
          <a:bodyPr anchorCtr="0" anchor="b" bIns="91425" lIns="91425" spcFirstLastPara="1" rIns="91425" wrap="square" tIns="91425">
            <a:noAutofit/>
          </a:bodyPr>
          <a:lstStyle>
            <a:lvl1pPr lvl="0">
              <a:spcBef>
                <a:spcPts val="0"/>
              </a:spcBef>
              <a:spcAft>
                <a:spcPts val="0"/>
              </a:spcAft>
              <a:buNone/>
              <a:defRPr b="1" sz="2000">
                <a:latin typeface="Red Hat Display"/>
                <a:ea typeface="Red Hat Display"/>
                <a:cs typeface="Red Hat Display"/>
                <a:sym typeface="Red Hat Display"/>
              </a:defRPr>
            </a:lvl1pPr>
            <a:lvl2pPr lvl="1">
              <a:spcBef>
                <a:spcPts val="0"/>
              </a:spcBef>
              <a:spcAft>
                <a:spcPts val="0"/>
              </a:spcAft>
              <a:buNone/>
              <a:defRPr sz="2000">
                <a:latin typeface="Red Hat Display"/>
                <a:ea typeface="Red Hat Display"/>
                <a:cs typeface="Red Hat Display"/>
                <a:sym typeface="Red Hat Display"/>
              </a:defRPr>
            </a:lvl2pPr>
            <a:lvl3pPr lvl="2">
              <a:spcBef>
                <a:spcPts val="0"/>
              </a:spcBef>
              <a:spcAft>
                <a:spcPts val="0"/>
              </a:spcAft>
              <a:buNone/>
              <a:defRPr sz="2000">
                <a:latin typeface="Red Hat Display"/>
                <a:ea typeface="Red Hat Display"/>
                <a:cs typeface="Red Hat Display"/>
                <a:sym typeface="Red Hat Display"/>
              </a:defRPr>
            </a:lvl3pPr>
            <a:lvl4pPr lvl="3">
              <a:spcBef>
                <a:spcPts val="0"/>
              </a:spcBef>
              <a:spcAft>
                <a:spcPts val="0"/>
              </a:spcAft>
              <a:buNone/>
              <a:defRPr sz="2000">
                <a:latin typeface="Red Hat Display"/>
                <a:ea typeface="Red Hat Display"/>
                <a:cs typeface="Red Hat Display"/>
                <a:sym typeface="Red Hat Display"/>
              </a:defRPr>
            </a:lvl4pPr>
            <a:lvl5pPr lvl="4">
              <a:spcBef>
                <a:spcPts val="0"/>
              </a:spcBef>
              <a:spcAft>
                <a:spcPts val="0"/>
              </a:spcAft>
              <a:buNone/>
              <a:defRPr sz="2000">
                <a:latin typeface="Red Hat Display"/>
                <a:ea typeface="Red Hat Display"/>
                <a:cs typeface="Red Hat Display"/>
                <a:sym typeface="Red Hat Display"/>
              </a:defRPr>
            </a:lvl5pPr>
            <a:lvl6pPr lvl="5">
              <a:spcBef>
                <a:spcPts val="0"/>
              </a:spcBef>
              <a:spcAft>
                <a:spcPts val="0"/>
              </a:spcAft>
              <a:buNone/>
              <a:defRPr sz="2000">
                <a:latin typeface="Red Hat Display"/>
                <a:ea typeface="Red Hat Display"/>
                <a:cs typeface="Red Hat Display"/>
                <a:sym typeface="Red Hat Display"/>
              </a:defRPr>
            </a:lvl6pPr>
            <a:lvl7pPr lvl="6">
              <a:spcBef>
                <a:spcPts val="0"/>
              </a:spcBef>
              <a:spcAft>
                <a:spcPts val="0"/>
              </a:spcAft>
              <a:buNone/>
              <a:defRPr sz="2000">
                <a:latin typeface="Red Hat Display"/>
                <a:ea typeface="Red Hat Display"/>
                <a:cs typeface="Red Hat Display"/>
                <a:sym typeface="Red Hat Display"/>
              </a:defRPr>
            </a:lvl7pPr>
            <a:lvl8pPr lvl="7">
              <a:spcBef>
                <a:spcPts val="0"/>
              </a:spcBef>
              <a:spcAft>
                <a:spcPts val="0"/>
              </a:spcAft>
              <a:buNone/>
              <a:defRPr sz="2000">
                <a:latin typeface="Red Hat Display"/>
                <a:ea typeface="Red Hat Display"/>
                <a:cs typeface="Red Hat Display"/>
                <a:sym typeface="Red Hat Display"/>
              </a:defRPr>
            </a:lvl8pPr>
            <a:lvl9pPr lvl="8">
              <a:spcBef>
                <a:spcPts val="0"/>
              </a:spcBef>
              <a:spcAft>
                <a:spcPts val="0"/>
              </a:spcAft>
              <a:buNone/>
              <a:defRPr sz="2000">
                <a:latin typeface="Red Hat Display"/>
                <a:ea typeface="Red Hat Display"/>
                <a:cs typeface="Red Hat Display"/>
                <a:sym typeface="Red Hat Display"/>
              </a:defRPr>
            </a:lvl9pPr>
          </a:lstStyle>
          <a:p/>
        </p:txBody>
      </p:sp>
      <p:sp>
        <p:nvSpPr>
          <p:cNvPr id="393" name="Google Shape;393;p67"/>
          <p:cNvSpPr txBox="1"/>
          <p:nvPr>
            <p:ph idx="2" type="subTitle"/>
          </p:nvPr>
        </p:nvSpPr>
        <p:spPr>
          <a:xfrm>
            <a:off x="720300" y="3536400"/>
            <a:ext cx="3173100" cy="10698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b="1"/>
            </a:lvl2pPr>
            <a:lvl3pPr lvl="2">
              <a:spcBef>
                <a:spcPts val="0"/>
              </a:spcBef>
              <a:spcAft>
                <a:spcPts val="0"/>
              </a:spcAft>
              <a:buNone/>
              <a:defRPr b="1"/>
            </a:lvl3pPr>
            <a:lvl4pPr lvl="3">
              <a:spcBef>
                <a:spcPts val="0"/>
              </a:spcBef>
              <a:spcAft>
                <a:spcPts val="0"/>
              </a:spcAft>
              <a:buNone/>
              <a:defRPr b="1"/>
            </a:lvl4pPr>
            <a:lvl5pPr lvl="4">
              <a:spcBef>
                <a:spcPts val="0"/>
              </a:spcBef>
              <a:spcAft>
                <a:spcPts val="0"/>
              </a:spcAft>
              <a:buNone/>
              <a:defRPr b="1"/>
            </a:lvl5pPr>
            <a:lvl6pPr lvl="5">
              <a:spcBef>
                <a:spcPts val="0"/>
              </a:spcBef>
              <a:spcAft>
                <a:spcPts val="0"/>
              </a:spcAft>
              <a:buNone/>
              <a:defRPr b="1"/>
            </a:lvl6pPr>
            <a:lvl7pPr lvl="6">
              <a:spcBef>
                <a:spcPts val="0"/>
              </a:spcBef>
              <a:spcAft>
                <a:spcPts val="0"/>
              </a:spcAft>
              <a:buNone/>
              <a:defRPr b="1"/>
            </a:lvl7pPr>
            <a:lvl8pPr lvl="7">
              <a:spcBef>
                <a:spcPts val="0"/>
              </a:spcBef>
              <a:spcAft>
                <a:spcPts val="0"/>
              </a:spcAft>
              <a:buNone/>
              <a:defRPr b="1"/>
            </a:lvl8pPr>
            <a:lvl9pPr lvl="8">
              <a:spcBef>
                <a:spcPts val="0"/>
              </a:spcBef>
              <a:spcAft>
                <a:spcPts val="0"/>
              </a:spcAft>
              <a:buNone/>
              <a:defRPr b="1"/>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CUSTOM_20">
    <p:bg>
      <p:bgPr>
        <a:blipFill>
          <a:blip r:embed="rId2">
            <a:alphaModFix/>
          </a:blip>
          <a:stretch>
            <a:fillRect/>
          </a:stretch>
        </a:blipFill>
      </p:bgPr>
    </p:bg>
    <p:spTree>
      <p:nvGrpSpPr>
        <p:cNvPr id="394" name="Shape 394"/>
        <p:cNvGrpSpPr/>
        <p:nvPr/>
      </p:nvGrpSpPr>
      <p:grpSpPr>
        <a:xfrm>
          <a:off x="0" y="0"/>
          <a:ext cx="0" cy="0"/>
          <a:chOff x="0" y="0"/>
          <a:chExt cx="0" cy="0"/>
        </a:xfrm>
      </p:grpSpPr>
      <p:sp>
        <p:nvSpPr>
          <p:cNvPr id="395" name="Google Shape;395;p68"/>
          <p:cNvSpPr txBox="1"/>
          <p:nvPr>
            <p:ph hasCustomPrompt="1" type="title"/>
          </p:nvPr>
        </p:nvSpPr>
        <p:spPr>
          <a:xfrm>
            <a:off x="720300" y="1621500"/>
            <a:ext cx="3922800" cy="1380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r>
              <a:t>xx%</a:t>
            </a:r>
          </a:p>
        </p:txBody>
      </p:sp>
      <p:sp>
        <p:nvSpPr>
          <p:cNvPr id="396" name="Google Shape;396;p68"/>
          <p:cNvSpPr txBox="1"/>
          <p:nvPr>
            <p:ph idx="1" type="subTitle"/>
          </p:nvPr>
        </p:nvSpPr>
        <p:spPr>
          <a:xfrm>
            <a:off x="1143300" y="2790600"/>
            <a:ext cx="3072300" cy="7314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1600">
                <a:solidFill>
                  <a:schemeClr val="lt1"/>
                </a:solidFill>
              </a:defRPr>
            </a:lvl1pPr>
            <a:lvl2pPr lvl="1" algn="ctr">
              <a:spcBef>
                <a:spcPts val="0"/>
              </a:spcBef>
              <a:spcAft>
                <a:spcPts val="0"/>
              </a:spcAft>
              <a:buNone/>
              <a:defRPr b="1" sz="1600">
                <a:solidFill>
                  <a:schemeClr val="lt1"/>
                </a:solidFill>
              </a:defRPr>
            </a:lvl2pPr>
            <a:lvl3pPr lvl="2" algn="ctr">
              <a:spcBef>
                <a:spcPts val="0"/>
              </a:spcBef>
              <a:spcAft>
                <a:spcPts val="0"/>
              </a:spcAft>
              <a:buNone/>
              <a:defRPr b="1" sz="1600">
                <a:solidFill>
                  <a:schemeClr val="lt1"/>
                </a:solidFill>
              </a:defRPr>
            </a:lvl3pPr>
            <a:lvl4pPr lvl="3" algn="ctr">
              <a:spcBef>
                <a:spcPts val="0"/>
              </a:spcBef>
              <a:spcAft>
                <a:spcPts val="0"/>
              </a:spcAft>
              <a:buNone/>
              <a:defRPr b="1" sz="1600">
                <a:solidFill>
                  <a:schemeClr val="lt1"/>
                </a:solidFill>
              </a:defRPr>
            </a:lvl4pPr>
            <a:lvl5pPr lvl="4" algn="ctr">
              <a:spcBef>
                <a:spcPts val="0"/>
              </a:spcBef>
              <a:spcAft>
                <a:spcPts val="0"/>
              </a:spcAft>
              <a:buNone/>
              <a:defRPr b="1" sz="1600">
                <a:solidFill>
                  <a:schemeClr val="lt1"/>
                </a:solidFill>
              </a:defRPr>
            </a:lvl5pPr>
            <a:lvl6pPr lvl="5" algn="ctr">
              <a:spcBef>
                <a:spcPts val="0"/>
              </a:spcBef>
              <a:spcAft>
                <a:spcPts val="0"/>
              </a:spcAft>
              <a:buNone/>
              <a:defRPr b="1" sz="1600">
                <a:solidFill>
                  <a:schemeClr val="lt1"/>
                </a:solidFill>
              </a:defRPr>
            </a:lvl6pPr>
            <a:lvl7pPr lvl="6" algn="ctr">
              <a:spcBef>
                <a:spcPts val="0"/>
              </a:spcBef>
              <a:spcAft>
                <a:spcPts val="0"/>
              </a:spcAft>
              <a:buNone/>
              <a:defRPr b="1" sz="1600">
                <a:solidFill>
                  <a:schemeClr val="lt1"/>
                </a:solidFill>
              </a:defRPr>
            </a:lvl7pPr>
            <a:lvl8pPr lvl="7" algn="ctr">
              <a:spcBef>
                <a:spcPts val="0"/>
              </a:spcBef>
              <a:spcAft>
                <a:spcPts val="0"/>
              </a:spcAft>
              <a:buNone/>
              <a:defRPr b="1" sz="1600">
                <a:solidFill>
                  <a:schemeClr val="lt1"/>
                </a:solidFill>
              </a:defRPr>
            </a:lvl8pPr>
            <a:lvl9pPr lvl="8" algn="ctr">
              <a:spcBef>
                <a:spcPts val="0"/>
              </a:spcBef>
              <a:spcAft>
                <a:spcPts val="0"/>
              </a:spcAft>
              <a:buNone/>
              <a:defRPr b="1" sz="1600">
                <a:solidFill>
                  <a:schemeClr val="lt1"/>
                </a:solidFill>
              </a:defRPr>
            </a:lvl9pPr>
          </a:lstStyle>
          <a:p/>
        </p:txBody>
      </p:sp>
      <p:sp>
        <p:nvSpPr>
          <p:cNvPr id="397" name="Google Shape;397;p68"/>
          <p:cNvSpPr txBox="1"/>
          <p:nvPr>
            <p:ph idx="2" type="subTitle"/>
          </p:nvPr>
        </p:nvSpPr>
        <p:spPr>
          <a:xfrm>
            <a:off x="5947450" y="601525"/>
            <a:ext cx="2135400" cy="420600"/>
          </a:xfrm>
          <a:prstGeom prst="rect">
            <a:avLst/>
          </a:prstGeom>
        </p:spPr>
        <p:txBody>
          <a:bodyPr anchorCtr="0" anchor="b" bIns="91425" lIns="91425" spcFirstLastPara="1" rIns="91425" wrap="square" tIns="91425">
            <a:noAutofit/>
          </a:bodyPr>
          <a:lstStyle>
            <a:lvl1pPr lvl="0">
              <a:spcBef>
                <a:spcPts val="0"/>
              </a:spcBef>
              <a:spcAft>
                <a:spcPts val="0"/>
              </a:spcAft>
              <a:buNone/>
              <a:defRPr b="1" sz="2000"/>
            </a:lvl1pPr>
            <a:lvl2pPr lvl="1">
              <a:spcBef>
                <a:spcPts val="0"/>
              </a:spcBef>
              <a:spcAft>
                <a:spcPts val="0"/>
              </a:spcAft>
              <a:buNone/>
              <a:defRPr b="1" sz="2000"/>
            </a:lvl2pPr>
            <a:lvl3pPr lvl="2">
              <a:spcBef>
                <a:spcPts val="0"/>
              </a:spcBef>
              <a:spcAft>
                <a:spcPts val="0"/>
              </a:spcAft>
              <a:buNone/>
              <a:defRPr b="1" sz="2000"/>
            </a:lvl3pPr>
            <a:lvl4pPr lvl="3">
              <a:spcBef>
                <a:spcPts val="0"/>
              </a:spcBef>
              <a:spcAft>
                <a:spcPts val="0"/>
              </a:spcAft>
              <a:buNone/>
              <a:defRPr b="1" sz="2000"/>
            </a:lvl4pPr>
            <a:lvl5pPr lvl="4">
              <a:spcBef>
                <a:spcPts val="0"/>
              </a:spcBef>
              <a:spcAft>
                <a:spcPts val="0"/>
              </a:spcAft>
              <a:buNone/>
              <a:defRPr b="1" sz="2000"/>
            </a:lvl5pPr>
            <a:lvl6pPr lvl="5">
              <a:spcBef>
                <a:spcPts val="0"/>
              </a:spcBef>
              <a:spcAft>
                <a:spcPts val="0"/>
              </a:spcAft>
              <a:buNone/>
              <a:defRPr b="1" sz="2000"/>
            </a:lvl6pPr>
            <a:lvl7pPr lvl="6">
              <a:spcBef>
                <a:spcPts val="0"/>
              </a:spcBef>
              <a:spcAft>
                <a:spcPts val="0"/>
              </a:spcAft>
              <a:buNone/>
              <a:defRPr b="1" sz="2000"/>
            </a:lvl7pPr>
            <a:lvl8pPr lvl="7">
              <a:spcBef>
                <a:spcPts val="0"/>
              </a:spcBef>
              <a:spcAft>
                <a:spcPts val="0"/>
              </a:spcAft>
              <a:buNone/>
              <a:defRPr b="1" sz="2000"/>
            </a:lvl8pPr>
            <a:lvl9pPr lvl="8">
              <a:spcBef>
                <a:spcPts val="0"/>
              </a:spcBef>
              <a:spcAft>
                <a:spcPts val="0"/>
              </a:spcAft>
              <a:buNone/>
              <a:defRPr b="1" sz="2000"/>
            </a:lvl9pPr>
          </a:lstStyle>
          <a:p/>
        </p:txBody>
      </p:sp>
      <p:sp>
        <p:nvSpPr>
          <p:cNvPr id="398" name="Google Shape;398;p68"/>
          <p:cNvSpPr txBox="1"/>
          <p:nvPr>
            <p:ph idx="3" type="subTitle"/>
          </p:nvPr>
        </p:nvSpPr>
        <p:spPr>
          <a:xfrm>
            <a:off x="5947455" y="991658"/>
            <a:ext cx="2286000" cy="8505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b="1"/>
            </a:lvl2pPr>
            <a:lvl3pPr lvl="2">
              <a:spcBef>
                <a:spcPts val="0"/>
              </a:spcBef>
              <a:spcAft>
                <a:spcPts val="0"/>
              </a:spcAft>
              <a:buNone/>
              <a:defRPr b="1"/>
            </a:lvl3pPr>
            <a:lvl4pPr lvl="3">
              <a:spcBef>
                <a:spcPts val="0"/>
              </a:spcBef>
              <a:spcAft>
                <a:spcPts val="0"/>
              </a:spcAft>
              <a:buNone/>
              <a:defRPr b="1"/>
            </a:lvl4pPr>
            <a:lvl5pPr lvl="4">
              <a:spcBef>
                <a:spcPts val="0"/>
              </a:spcBef>
              <a:spcAft>
                <a:spcPts val="0"/>
              </a:spcAft>
              <a:buNone/>
              <a:defRPr b="1"/>
            </a:lvl5pPr>
            <a:lvl6pPr lvl="5">
              <a:spcBef>
                <a:spcPts val="0"/>
              </a:spcBef>
              <a:spcAft>
                <a:spcPts val="0"/>
              </a:spcAft>
              <a:buNone/>
              <a:defRPr b="1"/>
            </a:lvl6pPr>
            <a:lvl7pPr lvl="6">
              <a:spcBef>
                <a:spcPts val="0"/>
              </a:spcBef>
              <a:spcAft>
                <a:spcPts val="0"/>
              </a:spcAft>
              <a:buNone/>
              <a:defRPr b="1"/>
            </a:lvl7pPr>
            <a:lvl8pPr lvl="7">
              <a:spcBef>
                <a:spcPts val="0"/>
              </a:spcBef>
              <a:spcAft>
                <a:spcPts val="0"/>
              </a:spcAft>
              <a:buNone/>
              <a:defRPr b="1"/>
            </a:lvl8pPr>
            <a:lvl9pPr lvl="8">
              <a:spcBef>
                <a:spcPts val="0"/>
              </a:spcBef>
              <a:spcAft>
                <a:spcPts val="0"/>
              </a:spcAft>
              <a:buNone/>
              <a:defRPr b="1"/>
            </a:lvl9pPr>
          </a:lstStyle>
          <a:p/>
        </p:txBody>
      </p:sp>
      <p:sp>
        <p:nvSpPr>
          <p:cNvPr id="399" name="Google Shape;399;p68"/>
          <p:cNvSpPr txBox="1"/>
          <p:nvPr>
            <p:ph idx="4" type="subTitle"/>
          </p:nvPr>
        </p:nvSpPr>
        <p:spPr>
          <a:xfrm>
            <a:off x="5947450" y="2056799"/>
            <a:ext cx="2135400" cy="420600"/>
          </a:xfrm>
          <a:prstGeom prst="rect">
            <a:avLst/>
          </a:prstGeom>
        </p:spPr>
        <p:txBody>
          <a:bodyPr anchorCtr="0" anchor="b" bIns="91425" lIns="91425" spcFirstLastPara="1" rIns="91425" wrap="square" tIns="91425">
            <a:noAutofit/>
          </a:bodyPr>
          <a:lstStyle>
            <a:lvl1pPr lvl="0">
              <a:spcBef>
                <a:spcPts val="0"/>
              </a:spcBef>
              <a:spcAft>
                <a:spcPts val="0"/>
              </a:spcAft>
              <a:buNone/>
              <a:defRPr b="1" sz="2000"/>
            </a:lvl1pPr>
            <a:lvl2pPr lvl="1">
              <a:spcBef>
                <a:spcPts val="0"/>
              </a:spcBef>
              <a:spcAft>
                <a:spcPts val="0"/>
              </a:spcAft>
              <a:buNone/>
              <a:defRPr b="1" sz="2000"/>
            </a:lvl2pPr>
            <a:lvl3pPr lvl="2">
              <a:spcBef>
                <a:spcPts val="0"/>
              </a:spcBef>
              <a:spcAft>
                <a:spcPts val="0"/>
              </a:spcAft>
              <a:buNone/>
              <a:defRPr b="1" sz="2000"/>
            </a:lvl3pPr>
            <a:lvl4pPr lvl="3">
              <a:spcBef>
                <a:spcPts val="0"/>
              </a:spcBef>
              <a:spcAft>
                <a:spcPts val="0"/>
              </a:spcAft>
              <a:buNone/>
              <a:defRPr b="1" sz="2000"/>
            </a:lvl4pPr>
            <a:lvl5pPr lvl="4">
              <a:spcBef>
                <a:spcPts val="0"/>
              </a:spcBef>
              <a:spcAft>
                <a:spcPts val="0"/>
              </a:spcAft>
              <a:buNone/>
              <a:defRPr b="1" sz="2000"/>
            </a:lvl5pPr>
            <a:lvl6pPr lvl="5">
              <a:spcBef>
                <a:spcPts val="0"/>
              </a:spcBef>
              <a:spcAft>
                <a:spcPts val="0"/>
              </a:spcAft>
              <a:buNone/>
              <a:defRPr b="1" sz="2000"/>
            </a:lvl6pPr>
            <a:lvl7pPr lvl="6">
              <a:spcBef>
                <a:spcPts val="0"/>
              </a:spcBef>
              <a:spcAft>
                <a:spcPts val="0"/>
              </a:spcAft>
              <a:buNone/>
              <a:defRPr b="1" sz="2000"/>
            </a:lvl7pPr>
            <a:lvl8pPr lvl="7">
              <a:spcBef>
                <a:spcPts val="0"/>
              </a:spcBef>
              <a:spcAft>
                <a:spcPts val="0"/>
              </a:spcAft>
              <a:buNone/>
              <a:defRPr b="1" sz="2000"/>
            </a:lvl8pPr>
            <a:lvl9pPr lvl="8">
              <a:spcBef>
                <a:spcPts val="0"/>
              </a:spcBef>
              <a:spcAft>
                <a:spcPts val="0"/>
              </a:spcAft>
              <a:buNone/>
              <a:defRPr b="1" sz="2000"/>
            </a:lvl9pPr>
          </a:lstStyle>
          <a:p/>
        </p:txBody>
      </p:sp>
      <p:sp>
        <p:nvSpPr>
          <p:cNvPr id="400" name="Google Shape;400;p68"/>
          <p:cNvSpPr txBox="1"/>
          <p:nvPr>
            <p:ph idx="5" type="subTitle"/>
          </p:nvPr>
        </p:nvSpPr>
        <p:spPr>
          <a:xfrm>
            <a:off x="5947455" y="2446932"/>
            <a:ext cx="2286000" cy="8505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b="1"/>
            </a:lvl2pPr>
            <a:lvl3pPr lvl="2">
              <a:spcBef>
                <a:spcPts val="0"/>
              </a:spcBef>
              <a:spcAft>
                <a:spcPts val="0"/>
              </a:spcAft>
              <a:buNone/>
              <a:defRPr b="1"/>
            </a:lvl3pPr>
            <a:lvl4pPr lvl="3">
              <a:spcBef>
                <a:spcPts val="0"/>
              </a:spcBef>
              <a:spcAft>
                <a:spcPts val="0"/>
              </a:spcAft>
              <a:buNone/>
              <a:defRPr b="1"/>
            </a:lvl4pPr>
            <a:lvl5pPr lvl="4">
              <a:spcBef>
                <a:spcPts val="0"/>
              </a:spcBef>
              <a:spcAft>
                <a:spcPts val="0"/>
              </a:spcAft>
              <a:buNone/>
              <a:defRPr b="1"/>
            </a:lvl5pPr>
            <a:lvl6pPr lvl="5">
              <a:spcBef>
                <a:spcPts val="0"/>
              </a:spcBef>
              <a:spcAft>
                <a:spcPts val="0"/>
              </a:spcAft>
              <a:buNone/>
              <a:defRPr b="1"/>
            </a:lvl6pPr>
            <a:lvl7pPr lvl="6">
              <a:spcBef>
                <a:spcPts val="0"/>
              </a:spcBef>
              <a:spcAft>
                <a:spcPts val="0"/>
              </a:spcAft>
              <a:buNone/>
              <a:defRPr b="1"/>
            </a:lvl7pPr>
            <a:lvl8pPr lvl="7">
              <a:spcBef>
                <a:spcPts val="0"/>
              </a:spcBef>
              <a:spcAft>
                <a:spcPts val="0"/>
              </a:spcAft>
              <a:buNone/>
              <a:defRPr b="1"/>
            </a:lvl8pPr>
            <a:lvl9pPr lvl="8">
              <a:spcBef>
                <a:spcPts val="0"/>
              </a:spcBef>
              <a:spcAft>
                <a:spcPts val="0"/>
              </a:spcAft>
              <a:buNone/>
              <a:defRPr b="1"/>
            </a:lvl9pPr>
          </a:lstStyle>
          <a:p/>
        </p:txBody>
      </p:sp>
      <p:sp>
        <p:nvSpPr>
          <p:cNvPr id="401" name="Google Shape;401;p68"/>
          <p:cNvSpPr txBox="1"/>
          <p:nvPr>
            <p:ph idx="6" type="subTitle"/>
          </p:nvPr>
        </p:nvSpPr>
        <p:spPr>
          <a:xfrm>
            <a:off x="5947450" y="3508175"/>
            <a:ext cx="2135400" cy="420600"/>
          </a:xfrm>
          <a:prstGeom prst="rect">
            <a:avLst/>
          </a:prstGeom>
        </p:spPr>
        <p:txBody>
          <a:bodyPr anchorCtr="0" anchor="b" bIns="91425" lIns="91425" spcFirstLastPara="1" rIns="91425" wrap="square" tIns="91425">
            <a:noAutofit/>
          </a:bodyPr>
          <a:lstStyle>
            <a:lvl1pPr lvl="0">
              <a:spcBef>
                <a:spcPts val="0"/>
              </a:spcBef>
              <a:spcAft>
                <a:spcPts val="0"/>
              </a:spcAft>
              <a:buNone/>
              <a:defRPr b="1" sz="2000"/>
            </a:lvl1pPr>
            <a:lvl2pPr lvl="1">
              <a:spcBef>
                <a:spcPts val="0"/>
              </a:spcBef>
              <a:spcAft>
                <a:spcPts val="0"/>
              </a:spcAft>
              <a:buNone/>
              <a:defRPr b="1" sz="2000"/>
            </a:lvl2pPr>
            <a:lvl3pPr lvl="2">
              <a:spcBef>
                <a:spcPts val="0"/>
              </a:spcBef>
              <a:spcAft>
                <a:spcPts val="0"/>
              </a:spcAft>
              <a:buNone/>
              <a:defRPr b="1" sz="2000"/>
            </a:lvl3pPr>
            <a:lvl4pPr lvl="3">
              <a:spcBef>
                <a:spcPts val="0"/>
              </a:spcBef>
              <a:spcAft>
                <a:spcPts val="0"/>
              </a:spcAft>
              <a:buNone/>
              <a:defRPr b="1" sz="2000"/>
            </a:lvl4pPr>
            <a:lvl5pPr lvl="4">
              <a:spcBef>
                <a:spcPts val="0"/>
              </a:spcBef>
              <a:spcAft>
                <a:spcPts val="0"/>
              </a:spcAft>
              <a:buNone/>
              <a:defRPr b="1" sz="2000"/>
            </a:lvl5pPr>
            <a:lvl6pPr lvl="5">
              <a:spcBef>
                <a:spcPts val="0"/>
              </a:spcBef>
              <a:spcAft>
                <a:spcPts val="0"/>
              </a:spcAft>
              <a:buNone/>
              <a:defRPr b="1" sz="2000"/>
            </a:lvl6pPr>
            <a:lvl7pPr lvl="6">
              <a:spcBef>
                <a:spcPts val="0"/>
              </a:spcBef>
              <a:spcAft>
                <a:spcPts val="0"/>
              </a:spcAft>
              <a:buNone/>
              <a:defRPr b="1" sz="2000"/>
            </a:lvl7pPr>
            <a:lvl8pPr lvl="7">
              <a:spcBef>
                <a:spcPts val="0"/>
              </a:spcBef>
              <a:spcAft>
                <a:spcPts val="0"/>
              </a:spcAft>
              <a:buNone/>
              <a:defRPr b="1" sz="2000"/>
            </a:lvl8pPr>
            <a:lvl9pPr lvl="8">
              <a:spcBef>
                <a:spcPts val="0"/>
              </a:spcBef>
              <a:spcAft>
                <a:spcPts val="0"/>
              </a:spcAft>
              <a:buNone/>
              <a:defRPr b="1" sz="2000"/>
            </a:lvl9pPr>
          </a:lstStyle>
          <a:p/>
        </p:txBody>
      </p:sp>
      <p:sp>
        <p:nvSpPr>
          <p:cNvPr id="402" name="Google Shape;402;p68"/>
          <p:cNvSpPr txBox="1"/>
          <p:nvPr>
            <p:ph idx="7" type="subTitle"/>
          </p:nvPr>
        </p:nvSpPr>
        <p:spPr>
          <a:xfrm>
            <a:off x="5947455" y="3898308"/>
            <a:ext cx="2286000" cy="8505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b="1"/>
            </a:lvl2pPr>
            <a:lvl3pPr lvl="2">
              <a:spcBef>
                <a:spcPts val="0"/>
              </a:spcBef>
              <a:spcAft>
                <a:spcPts val="0"/>
              </a:spcAft>
              <a:buNone/>
              <a:defRPr b="1"/>
            </a:lvl3pPr>
            <a:lvl4pPr lvl="3">
              <a:spcBef>
                <a:spcPts val="0"/>
              </a:spcBef>
              <a:spcAft>
                <a:spcPts val="0"/>
              </a:spcAft>
              <a:buNone/>
              <a:defRPr b="1"/>
            </a:lvl4pPr>
            <a:lvl5pPr lvl="4">
              <a:spcBef>
                <a:spcPts val="0"/>
              </a:spcBef>
              <a:spcAft>
                <a:spcPts val="0"/>
              </a:spcAft>
              <a:buNone/>
              <a:defRPr b="1"/>
            </a:lvl5pPr>
            <a:lvl6pPr lvl="5">
              <a:spcBef>
                <a:spcPts val="0"/>
              </a:spcBef>
              <a:spcAft>
                <a:spcPts val="0"/>
              </a:spcAft>
              <a:buNone/>
              <a:defRPr b="1"/>
            </a:lvl6pPr>
            <a:lvl7pPr lvl="6">
              <a:spcBef>
                <a:spcPts val="0"/>
              </a:spcBef>
              <a:spcAft>
                <a:spcPts val="0"/>
              </a:spcAft>
              <a:buNone/>
              <a:defRPr b="1"/>
            </a:lvl7pPr>
            <a:lvl8pPr lvl="7">
              <a:spcBef>
                <a:spcPts val="0"/>
              </a:spcBef>
              <a:spcAft>
                <a:spcPts val="0"/>
              </a:spcAft>
              <a:buNone/>
              <a:defRPr b="1"/>
            </a:lvl8pPr>
            <a:lvl9pPr lvl="8">
              <a:spcBef>
                <a:spcPts val="0"/>
              </a:spcBef>
              <a:spcAft>
                <a:spcPts val="0"/>
              </a:spcAft>
              <a:buNone/>
              <a:defRPr b="1"/>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21">
    <p:bg>
      <p:bgPr>
        <a:blipFill>
          <a:blip r:embed="rId2">
            <a:alphaModFix/>
          </a:blip>
          <a:stretch>
            <a:fillRect/>
          </a:stretch>
        </a:blipFill>
      </p:bgPr>
    </p:bg>
    <p:spTree>
      <p:nvGrpSpPr>
        <p:cNvPr id="403" name="Shape 403"/>
        <p:cNvGrpSpPr/>
        <p:nvPr/>
      </p:nvGrpSpPr>
      <p:grpSpPr>
        <a:xfrm>
          <a:off x="0" y="0"/>
          <a:ext cx="0" cy="0"/>
          <a:chOff x="0" y="0"/>
          <a:chExt cx="0" cy="0"/>
        </a:xfrm>
      </p:grpSpPr>
      <p:sp>
        <p:nvSpPr>
          <p:cNvPr id="404" name="Google Shape;404;p69"/>
          <p:cNvSpPr txBox="1"/>
          <p:nvPr>
            <p:ph idx="1" type="subTitle"/>
          </p:nvPr>
        </p:nvSpPr>
        <p:spPr>
          <a:xfrm>
            <a:off x="720300" y="2051525"/>
            <a:ext cx="2322600" cy="572700"/>
          </a:xfrm>
          <a:prstGeom prst="rect">
            <a:avLst/>
          </a:prstGeom>
        </p:spPr>
        <p:txBody>
          <a:bodyPr anchorCtr="0" anchor="b" bIns="91425" lIns="91425" spcFirstLastPara="1" rIns="91425" wrap="square" tIns="91425">
            <a:noAutofit/>
          </a:bodyPr>
          <a:lstStyle>
            <a:lvl1pPr lvl="0" algn="ctr">
              <a:spcBef>
                <a:spcPts val="0"/>
              </a:spcBef>
              <a:spcAft>
                <a:spcPts val="0"/>
              </a:spcAft>
              <a:buNone/>
              <a:defRPr b="1" sz="2800"/>
            </a:lvl1pPr>
            <a:lvl2pPr lvl="1" algn="ctr">
              <a:spcBef>
                <a:spcPts val="0"/>
              </a:spcBef>
              <a:spcAft>
                <a:spcPts val="0"/>
              </a:spcAft>
              <a:buNone/>
              <a:defRPr b="1" sz="2800"/>
            </a:lvl2pPr>
            <a:lvl3pPr lvl="2" algn="ctr">
              <a:spcBef>
                <a:spcPts val="0"/>
              </a:spcBef>
              <a:spcAft>
                <a:spcPts val="0"/>
              </a:spcAft>
              <a:buNone/>
              <a:defRPr b="1" sz="2800"/>
            </a:lvl3pPr>
            <a:lvl4pPr lvl="3" algn="ctr">
              <a:spcBef>
                <a:spcPts val="0"/>
              </a:spcBef>
              <a:spcAft>
                <a:spcPts val="0"/>
              </a:spcAft>
              <a:buNone/>
              <a:defRPr b="1" sz="2800"/>
            </a:lvl4pPr>
            <a:lvl5pPr lvl="4" algn="ctr">
              <a:spcBef>
                <a:spcPts val="0"/>
              </a:spcBef>
              <a:spcAft>
                <a:spcPts val="0"/>
              </a:spcAft>
              <a:buNone/>
              <a:defRPr b="1" sz="2800"/>
            </a:lvl5pPr>
            <a:lvl6pPr lvl="5" algn="ctr">
              <a:spcBef>
                <a:spcPts val="0"/>
              </a:spcBef>
              <a:spcAft>
                <a:spcPts val="0"/>
              </a:spcAft>
              <a:buNone/>
              <a:defRPr b="1" sz="2800"/>
            </a:lvl6pPr>
            <a:lvl7pPr lvl="6" algn="ctr">
              <a:spcBef>
                <a:spcPts val="0"/>
              </a:spcBef>
              <a:spcAft>
                <a:spcPts val="0"/>
              </a:spcAft>
              <a:buNone/>
              <a:defRPr b="1" sz="2800"/>
            </a:lvl7pPr>
            <a:lvl8pPr lvl="7" algn="ctr">
              <a:spcBef>
                <a:spcPts val="0"/>
              </a:spcBef>
              <a:spcAft>
                <a:spcPts val="0"/>
              </a:spcAft>
              <a:buNone/>
              <a:defRPr b="1" sz="2800"/>
            </a:lvl8pPr>
            <a:lvl9pPr lvl="8" algn="ctr">
              <a:spcBef>
                <a:spcPts val="0"/>
              </a:spcBef>
              <a:spcAft>
                <a:spcPts val="0"/>
              </a:spcAft>
              <a:buNone/>
              <a:defRPr b="1" sz="2800"/>
            </a:lvl9pPr>
          </a:lstStyle>
          <a:p/>
        </p:txBody>
      </p:sp>
      <p:sp>
        <p:nvSpPr>
          <p:cNvPr id="405" name="Google Shape;405;p69"/>
          <p:cNvSpPr txBox="1"/>
          <p:nvPr>
            <p:ph idx="2" type="subTitle"/>
          </p:nvPr>
        </p:nvSpPr>
        <p:spPr>
          <a:xfrm>
            <a:off x="720300" y="2578988"/>
            <a:ext cx="2322600" cy="6948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1600"/>
            </a:lvl1pPr>
            <a:lvl2pPr lvl="1" algn="ctr">
              <a:spcBef>
                <a:spcPts val="0"/>
              </a:spcBef>
              <a:spcAft>
                <a:spcPts val="0"/>
              </a:spcAft>
              <a:buNone/>
              <a:defRPr b="1" sz="1600"/>
            </a:lvl2pPr>
            <a:lvl3pPr lvl="2" algn="ctr">
              <a:spcBef>
                <a:spcPts val="0"/>
              </a:spcBef>
              <a:spcAft>
                <a:spcPts val="0"/>
              </a:spcAft>
              <a:buNone/>
              <a:defRPr b="1" sz="1600"/>
            </a:lvl3pPr>
            <a:lvl4pPr lvl="3" algn="ctr">
              <a:spcBef>
                <a:spcPts val="0"/>
              </a:spcBef>
              <a:spcAft>
                <a:spcPts val="0"/>
              </a:spcAft>
              <a:buNone/>
              <a:defRPr b="1" sz="1600"/>
            </a:lvl4pPr>
            <a:lvl5pPr lvl="4" algn="ctr">
              <a:spcBef>
                <a:spcPts val="0"/>
              </a:spcBef>
              <a:spcAft>
                <a:spcPts val="0"/>
              </a:spcAft>
              <a:buNone/>
              <a:defRPr b="1" sz="1600"/>
            </a:lvl5pPr>
            <a:lvl6pPr lvl="5" algn="ctr">
              <a:spcBef>
                <a:spcPts val="0"/>
              </a:spcBef>
              <a:spcAft>
                <a:spcPts val="0"/>
              </a:spcAft>
              <a:buNone/>
              <a:defRPr b="1" sz="1600"/>
            </a:lvl6pPr>
            <a:lvl7pPr lvl="6" algn="ctr">
              <a:spcBef>
                <a:spcPts val="0"/>
              </a:spcBef>
              <a:spcAft>
                <a:spcPts val="0"/>
              </a:spcAft>
              <a:buNone/>
              <a:defRPr b="1" sz="1600"/>
            </a:lvl7pPr>
            <a:lvl8pPr lvl="7" algn="ctr">
              <a:spcBef>
                <a:spcPts val="0"/>
              </a:spcBef>
              <a:spcAft>
                <a:spcPts val="0"/>
              </a:spcAft>
              <a:buNone/>
              <a:defRPr b="1" sz="1600"/>
            </a:lvl8pPr>
            <a:lvl9pPr lvl="8" algn="ctr">
              <a:spcBef>
                <a:spcPts val="0"/>
              </a:spcBef>
              <a:spcAft>
                <a:spcPts val="0"/>
              </a:spcAft>
              <a:buNone/>
              <a:defRPr b="1" sz="1600"/>
            </a:lvl9pPr>
          </a:lstStyle>
          <a:p/>
        </p:txBody>
      </p:sp>
      <p:sp>
        <p:nvSpPr>
          <p:cNvPr id="406" name="Google Shape;406;p69"/>
          <p:cNvSpPr txBox="1"/>
          <p:nvPr>
            <p:ph type="title"/>
          </p:nvPr>
        </p:nvSpPr>
        <p:spPr>
          <a:xfrm>
            <a:off x="720300" y="628525"/>
            <a:ext cx="77034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7" name="Google Shape;407;p69"/>
          <p:cNvSpPr txBox="1"/>
          <p:nvPr>
            <p:ph idx="3" type="subTitle"/>
          </p:nvPr>
        </p:nvSpPr>
        <p:spPr>
          <a:xfrm>
            <a:off x="3410700" y="2051525"/>
            <a:ext cx="2322600" cy="572700"/>
          </a:xfrm>
          <a:prstGeom prst="rect">
            <a:avLst/>
          </a:prstGeom>
        </p:spPr>
        <p:txBody>
          <a:bodyPr anchorCtr="0" anchor="b" bIns="91425" lIns="91425" spcFirstLastPara="1" rIns="91425" wrap="square" tIns="91425">
            <a:noAutofit/>
          </a:bodyPr>
          <a:lstStyle>
            <a:lvl1pPr lvl="0" algn="ctr">
              <a:spcBef>
                <a:spcPts val="0"/>
              </a:spcBef>
              <a:spcAft>
                <a:spcPts val="0"/>
              </a:spcAft>
              <a:buNone/>
              <a:defRPr b="1" sz="2800"/>
            </a:lvl1pPr>
            <a:lvl2pPr lvl="1" algn="ctr">
              <a:spcBef>
                <a:spcPts val="0"/>
              </a:spcBef>
              <a:spcAft>
                <a:spcPts val="0"/>
              </a:spcAft>
              <a:buNone/>
              <a:defRPr b="1" sz="2800"/>
            </a:lvl2pPr>
            <a:lvl3pPr lvl="2" algn="ctr">
              <a:spcBef>
                <a:spcPts val="0"/>
              </a:spcBef>
              <a:spcAft>
                <a:spcPts val="0"/>
              </a:spcAft>
              <a:buNone/>
              <a:defRPr b="1" sz="2800"/>
            </a:lvl3pPr>
            <a:lvl4pPr lvl="3" algn="ctr">
              <a:spcBef>
                <a:spcPts val="0"/>
              </a:spcBef>
              <a:spcAft>
                <a:spcPts val="0"/>
              </a:spcAft>
              <a:buNone/>
              <a:defRPr b="1" sz="2800"/>
            </a:lvl4pPr>
            <a:lvl5pPr lvl="4" algn="ctr">
              <a:spcBef>
                <a:spcPts val="0"/>
              </a:spcBef>
              <a:spcAft>
                <a:spcPts val="0"/>
              </a:spcAft>
              <a:buNone/>
              <a:defRPr b="1" sz="2800"/>
            </a:lvl5pPr>
            <a:lvl6pPr lvl="5" algn="ctr">
              <a:spcBef>
                <a:spcPts val="0"/>
              </a:spcBef>
              <a:spcAft>
                <a:spcPts val="0"/>
              </a:spcAft>
              <a:buNone/>
              <a:defRPr b="1" sz="2800"/>
            </a:lvl6pPr>
            <a:lvl7pPr lvl="6" algn="ctr">
              <a:spcBef>
                <a:spcPts val="0"/>
              </a:spcBef>
              <a:spcAft>
                <a:spcPts val="0"/>
              </a:spcAft>
              <a:buNone/>
              <a:defRPr b="1" sz="2800"/>
            </a:lvl7pPr>
            <a:lvl8pPr lvl="7" algn="ctr">
              <a:spcBef>
                <a:spcPts val="0"/>
              </a:spcBef>
              <a:spcAft>
                <a:spcPts val="0"/>
              </a:spcAft>
              <a:buNone/>
              <a:defRPr b="1" sz="2800"/>
            </a:lvl8pPr>
            <a:lvl9pPr lvl="8" algn="ctr">
              <a:spcBef>
                <a:spcPts val="0"/>
              </a:spcBef>
              <a:spcAft>
                <a:spcPts val="0"/>
              </a:spcAft>
              <a:buNone/>
              <a:defRPr b="1" sz="2800"/>
            </a:lvl9pPr>
          </a:lstStyle>
          <a:p/>
        </p:txBody>
      </p:sp>
      <p:sp>
        <p:nvSpPr>
          <p:cNvPr id="408" name="Google Shape;408;p69"/>
          <p:cNvSpPr txBox="1"/>
          <p:nvPr>
            <p:ph idx="4" type="subTitle"/>
          </p:nvPr>
        </p:nvSpPr>
        <p:spPr>
          <a:xfrm>
            <a:off x="3410700" y="2578988"/>
            <a:ext cx="2322600" cy="6948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1600"/>
            </a:lvl1pPr>
            <a:lvl2pPr lvl="1" algn="ctr">
              <a:spcBef>
                <a:spcPts val="0"/>
              </a:spcBef>
              <a:spcAft>
                <a:spcPts val="0"/>
              </a:spcAft>
              <a:buNone/>
              <a:defRPr b="1" sz="1600"/>
            </a:lvl2pPr>
            <a:lvl3pPr lvl="2" algn="ctr">
              <a:spcBef>
                <a:spcPts val="0"/>
              </a:spcBef>
              <a:spcAft>
                <a:spcPts val="0"/>
              </a:spcAft>
              <a:buNone/>
              <a:defRPr b="1" sz="1600"/>
            </a:lvl3pPr>
            <a:lvl4pPr lvl="3" algn="ctr">
              <a:spcBef>
                <a:spcPts val="0"/>
              </a:spcBef>
              <a:spcAft>
                <a:spcPts val="0"/>
              </a:spcAft>
              <a:buNone/>
              <a:defRPr b="1" sz="1600"/>
            </a:lvl4pPr>
            <a:lvl5pPr lvl="4" algn="ctr">
              <a:spcBef>
                <a:spcPts val="0"/>
              </a:spcBef>
              <a:spcAft>
                <a:spcPts val="0"/>
              </a:spcAft>
              <a:buNone/>
              <a:defRPr b="1" sz="1600"/>
            </a:lvl5pPr>
            <a:lvl6pPr lvl="5" algn="ctr">
              <a:spcBef>
                <a:spcPts val="0"/>
              </a:spcBef>
              <a:spcAft>
                <a:spcPts val="0"/>
              </a:spcAft>
              <a:buNone/>
              <a:defRPr b="1" sz="1600"/>
            </a:lvl6pPr>
            <a:lvl7pPr lvl="6" algn="ctr">
              <a:spcBef>
                <a:spcPts val="0"/>
              </a:spcBef>
              <a:spcAft>
                <a:spcPts val="0"/>
              </a:spcAft>
              <a:buNone/>
              <a:defRPr b="1" sz="1600"/>
            </a:lvl7pPr>
            <a:lvl8pPr lvl="7" algn="ctr">
              <a:spcBef>
                <a:spcPts val="0"/>
              </a:spcBef>
              <a:spcAft>
                <a:spcPts val="0"/>
              </a:spcAft>
              <a:buNone/>
              <a:defRPr b="1" sz="1600"/>
            </a:lvl8pPr>
            <a:lvl9pPr lvl="8" algn="ctr">
              <a:spcBef>
                <a:spcPts val="0"/>
              </a:spcBef>
              <a:spcAft>
                <a:spcPts val="0"/>
              </a:spcAft>
              <a:buNone/>
              <a:defRPr b="1" sz="1600"/>
            </a:lvl9pPr>
          </a:lstStyle>
          <a:p/>
        </p:txBody>
      </p:sp>
      <p:sp>
        <p:nvSpPr>
          <p:cNvPr id="409" name="Google Shape;409;p69"/>
          <p:cNvSpPr txBox="1"/>
          <p:nvPr>
            <p:ph idx="5" type="subTitle"/>
          </p:nvPr>
        </p:nvSpPr>
        <p:spPr>
          <a:xfrm>
            <a:off x="6097500" y="2051525"/>
            <a:ext cx="2322600" cy="572700"/>
          </a:xfrm>
          <a:prstGeom prst="rect">
            <a:avLst/>
          </a:prstGeom>
        </p:spPr>
        <p:txBody>
          <a:bodyPr anchorCtr="0" anchor="b" bIns="91425" lIns="91425" spcFirstLastPara="1" rIns="91425" wrap="square" tIns="91425">
            <a:noAutofit/>
          </a:bodyPr>
          <a:lstStyle>
            <a:lvl1pPr lvl="0" algn="ctr">
              <a:spcBef>
                <a:spcPts val="0"/>
              </a:spcBef>
              <a:spcAft>
                <a:spcPts val="0"/>
              </a:spcAft>
              <a:buNone/>
              <a:defRPr b="1" sz="2800"/>
            </a:lvl1pPr>
            <a:lvl2pPr lvl="1" algn="ctr">
              <a:spcBef>
                <a:spcPts val="0"/>
              </a:spcBef>
              <a:spcAft>
                <a:spcPts val="0"/>
              </a:spcAft>
              <a:buNone/>
              <a:defRPr b="1" sz="2800"/>
            </a:lvl2pPr>
            <a:lvl3pPr lvl="2" algn="ctr">
              <a:spcBef>
                <a:spcPts val="0"/>
              </a:spcBef>
              <a:spcAft>
                <a:spcPts val="0"/>
              </a:spcAft>
              <a:buNone/>
              <a:defRPr b="1" sz="2800"/>
            </a:lvl3pPr>
            <a:lvl4pPr lvl="3" algn="ctr">
              <a:spcBef>
                <a:spcPts val="0"/>
              </a:spcBef>
              <a:spcAft>
                <a:spcPts val="0"/>
              </a:spcAft>
              <a:buNone/>
              <a:defRPr b="1" sz="2800"/>
            </a:lvl4pPr>
            <a:lvl5pPr lvl="4" algn="ctr">
              <a:spcBef>
                <a:spcPts val="0"/>
              </a:spcBef>
              <a:spcAft>
                <a:spcPts val="0"/>
              </a:spcAft>
              <a:buNone/>
              <a:defRPr b="1" sz="2800"/>
            </a:lvl5pPr>
            <a:lvl6pPr lvl="5" algn="ctr">
              <a:spcBef>
                <a:spcPts val="0"/>
              </a:spcBef>
              <a:spcAft>
                <a:spcPts val="0"/>
              </a:spcAft>
              <a:buNone/>
              <a:defRPr b="1" sz="2800"/>
            </a:lvl6pPr>
            <a:lvl7pPr lvl="6" algn="ctr">
              <a:spcBef>
                <a:spcPts val="0"/>
              </a:spcBef>
              <a:spcAft>
                <a:spcPts val="0"/>
              </a:spcAft>
              <a:buNone/>
              <a:defRPr b="1" sz="2800"/>
            </a:lvl7pPr>
            <a:lvl8pPr lvl="7" algn="ctr">
              <a:spcBef>
                <a:spcPts val="0"/>
              </a:spcBef>
              <a:spcAft>
                <a:spcPts val="0"/>
              </a:spcAft>
              <a:buNone/>
              <a:defRPr b="1" sz="2800"/>
            </a:lvl8pPr>
            <a:lvl9pPr lvl="8" algn="ctr">
              <a:spcBef>
                <a:spcPts val="0"/>
              </a:spcBef>
              <a:spcAft>
                <a:spcPts val="0"/>
              </a:spcAft>
              <a:buNone/>
              <a:defRPr b="1" sz="2800"/>
            </a:lvl9pPr>
          </a:lstStyle>
          <a:p/>
        </p:txBody>
      </p:sp>
      <p:sp>
        <p:nvSpPr>
          <p:cNvPr id="410" name="Google Shape;410;p69"/>
          <p:cNvSpPr txBox="1"/>
          <p:nvPr>
            <p:ph idx="6" type="subTitle"/>
          </p:nvPr>
        </p:nvSpPr>
        <p:spPr>
          <a:xfrm>
            <a:off x="6097500" y="2578988"/>
            <a:ext cx="2322600" cy="6948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1600"/>
            </a:lvl1pPr>
            <a:lvl2pPr lvl="1" algn="ctr">
              <a:spcBef>
                <a:spcPts val="0"/>
              </a:spcBef>
              <a:spcAft>
                <a:spcPts val="0"/>
              </a:spcAft>
              <a:buNone/>
              <a:defRPr b="1" sz="1600"/>
            </a:lvl2pPr>
            <a:lvl3pPr lvl="2" algn="ctr">
              <a:spcBef>
                <a:spcPts val="0"/>
              </a:spcBef>
              <a:spcAft>
                <a:spcPts val="0"/>
              </a:spcAft>
              <a:buNone/>
              <a:defRPr b="1" sz="1600"/>
            </a:lvl3pPr>
            <a:lvl4pPr lvl="3" algn="ctr">
              <a:spcBef>
                <a:spcPts val="0"/>
              </a:spcBef>
              <a:spcAft>
                <a:spcPts val="0"/>
              </a:spcAft>
              <a:buNone/>
              <a:defRPr b="1" sz="1600"/>
            </a:lvl4pPr>
            <a:lvl5pPr lvl="4" algn="ctr">
              <a:spcBef>
                <a:spcPts val="0"/>
              </a:spcBef>
              <a:spcAft>
                <a:spcPts val="0"/>
              </a:spcAft>
              <a:buNone/>
              <a:defRPr b="1" sz="1600"/>
            </a:lvl5pPr>
            <a:lvl6pPr lvl="5" algn="ctr">
              <a:spcBef>
                <a:spcPts val="0"/>
              </a:spcBef>
              <a:spcAft>
                <a:spcPts val="0"/>
              </a:spcAft>
              <a:buNone/>
              <a:defRPr b="1" sz="1600"/>
            </a:lvl6pPr>
            <a:lvl7pPr lvl="6" algn="ctr">
              <a:spcBef>
                <a:spcPts val="0"/>
              </a:spcBef>
              <a:spcAft>
                <a:spcPts val="0"/>
              </a:spcAft>
              <a:buNone/>
              <a:defRPr b="1" sz="1600"/>
            </a:lvl7pPr>
            <a:lvl8pPr lvl="7" algn="ctr">
              <a:spcBef>
                <a:spcPts val="0"/>
              </a:spcBef>
              <a:spcAft>
                <a:spcPts val="0"/>
              </a:spcAft>
              <a:buNone/>
              <a:defRPr b="1" sz="1600"/>
            </a:lvl8pPr>
            <a:lvl9pPr lvl="8" algn="ctr">
              <a:spcBef>
                <a:spcPts val="0"/>
              </a:spcBef>
              <a:spcAft>
                <a:spcPts val="0"/>
              </a:spcAft>
              <a:buNone/>
              <a:defRPr b="1" sz="1600"/>
            </a:lvl9pPr>
          </a:lstStyle>
          <a:p/>
        </p:txBody>
      </p:sp>
      <p:sp>
        <p:nvSpPr>
          <p:cNvPr id="411" name="Google Shape;411;p69"/>
          <p:cNvSpPr txBox="1"/>
          <p:nvPr>
            <p:ph idx="7" type="subTitle"/>
          </p:nvPr>
        </p:nvSpPr>
        <p:spPr>
          <a:xfrm>
            <a:off x="723900" y="4292525"/>
            <a:ext cx="7696200" cy="4206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1600">
                <a:solidFill>
                  <a:schemeClr val="lt1"/>
                </a:solidFill>
              </a:defRPr>
            </a:lvl1pPr>
            <a:lvl2pPr lvl="1" algn="ctr">
              <a:spcBef>
                <a:spcPts val="0"/>
              </a:spcBef>
              <a:spcAft>
                <a:spcPts val="0"/>
              </a:spcAft>
              <a:buNone/>
              <a:defRPr b="1" sz="1600">
                <a:solidFill>
                  <a:schemeClr val="lt1"/>
                </a:solidFill>
              </a:defRPr>
            </a:lvl2pPr>
            <a:lvl3pPr lvl="2" algn="ctr">
              <a:spcBef>
                <a:spcPts val="0"/>
              </a:spcBef>
              <a:spcAft>
                <a:spcPts val="0"/>
              </a:spcAft>
              <a:buNone/>
              <a:defRPr b="1" sz="1600">
                <a:solidFill>
                  <a:schemeClr val="lt1"/>
                </a:solidFill>
              </a:defRPr>
            </a:lvl3pPr>
            <a:lvl4pPr lvl="3" algn="ctr">
              <a:spcBef>
                <a:spcPts val="0"/>
              </a:spcBef>
              <a:spcAft>
                <a:spcPts val="0"/>
              </a:spcAft>
              <a:buNone/>
              <a:defRPr b="1" sz="1600">
                <a:solidFill>
                  <a:schemeClr val="lt1"/>
                </a:solidFill>
              </a:defRPr>
            </a:lvl4pPr>
            <a:lvl5pPr lvl="4" algn="ctr">
              <a:spcBef>
                <a:spcPts val="0"/>
              </a:spcBef>
              <a:spcAft>
                <a:spcPts val="0"/>
              </a:spcAft>
              <a:buNone/>
              <a:defRPr b="1" sz="1600">
                <a:solidFill>
                  <a:schemeClr val="lt1"/>
                </a:solidFill>
              </a:defRPr>
            </a:lvl5pPr>
            <a:lvl6pPr lvl="5" algn="ctr">
              <a:spcBef>
                <a:spcPts val="0"/>
              </a:spcBef>
              <a:spcAft>
                <a:spcPts val="0"/>
              </a:spcAft>
              <a:buNone/>
              <a:defRPr b="1" sz="1600">
                <a:solidFill>
                  <a:schemeClr val="lt1"/>
                </a:solidFill>
              </a:defRPr>
            </a:lvl6pPr>
            <a:lvl7pPr lvl="6" algn="ctr">
              <a:spcBef>
                <a:spcPts val="0"/>
              </a:spcBef>
              <a:spcAft>
                <a:spcPts val="0"/>
              </a:spcAft>
              <a:buNone/>
              <a:defRPr b="1" sz="1600">
                <a:solidFill>
                  <a:schemeClr val="lt1"/>
                </a:solidFill>
              </a:defRPr>
            </a:lvl7pPr>
            <a:lvl8pPr lvl="7" algn="ctr">
              <a:spcBef>
                <a:spcPts val="0"/>
              </a:spcBef>
              <a:spcAft>
                <a:spcPts val="0"/>
              </a:spcAft>
              <a:buNone/>
              <a:defRPr b="1" sz="1600">
                <a:solidFill>
                  <a:schemeClr val="lt1"/>
                </a:solidFill>
              </a:defRPr>
            </a:lvl8pPr>
            <a:lvl9pPr lvl="8" algn="ctr">
              <a:spcBef>
                <a:spcPts val="0"/>
              </a:spcBef>
              <a:spcAft>
                <a:spcPts val="0"/>
              </a:spcAft>
              <a:buNone/>
              <a:defRPr b="1"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6.xml"/><Relationship Id="rId42" Type="http://schemas.openxmlformats.org/officeDocument/2006/relationships/slideLayout" Target="../slideLayouts/slideLayout58.xml"/><Relationship Id="rId41" Type="http://schemas.openxmlformats.org/officeDocument/2006/relationships/slideLayout" Target="../slideLayouts/slideLayout57.xml"/><Relationship Id="rId44" Type="http://schemas.openxmlformats.org/officeDocument/2006/relationships/slideLayout" Target="../slideLayouts/slideLayout60.xml"/><Relationship Id="rId43" Type="http://schemas.openxmlformats.org/officeDocument/2006/relationships/slideLayout" Target="../slideLayouts/slideLayout59.xml"/><Relationship Id="rId46" Type="http://schemas.openxmlformats.org/officeDocument/2006/relationships/slideLayout" Target="../slideLayouts/slideLayout62.xml"/><Relationship Id="rId45" Type="http://schemas.openxmlformats.org/officeDocument/2006/relationships/slideLayout" Target="../slideLayouts/slideLayout61.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48" Type="http://schemas.openxmlformats.org/officeDocument/2006/relationships/slideLayout" Target="../slideLayouts/slideLayout64.xml"/><Relationship Id="rId47" Type="http://schemas.openxmlformats.org/officeDocument/2006/relationships/slideLayout" Target="../slideLayouts/slideLayout63.xml"/><Relationship Id="rId49" Type="http://schemas.openxmlformats.org/officeDocument/2006/relationships/slideLayout" Target="../slideLayouts/slideLayout65.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31" Type="http://schemas.openxmlformats.org/officeDocument/2006/relationships/slideLayout" Target="../slideLayouts/slideLayout47.xml"/><Relationship Id="rId30" Type="http://schemas.openxmlformats.org/officeDocument/2006/relationships/slideLayout" Target="../slideLayouts/slideLayout46.xml"/><Relationship Id="rId33" Type="http://schemas.openxmlformats.org/officeDocument/2006/relationships/slideLayout" Target="../slideLayouts/slideLayout49.xml"/><Relationship Id="rId32" Type="http://schemas.openxmlformats.org/officeDocument/2006/relationships/slideLayout" Target="../slideLayouts/slideLayout48.xml"/><Relationship Id="rId35" Type="http://schemas.openxmlformats.org/officeDocument/2006/relationships/slideLayout" Target="../slideLayouts/slideLayout51.xml"/><Relationship Id="rId34" Type="http://schemas.openxmlformats.org/officeDocument/2006/relationships/slideLayout" Target="../slideLayouts/slideLayout50.xml"/><Relationship Id="rId37" Type="http://schemas.openxmlformats.org/officeDocument/2006/relationships/slideLayout" Target="../slideLayouts/slideLayout53.xml"/><Relationship Id="rId36" Type="http://schemas.openxmlformats.org/officeDocument/2006/relationships/slideLayout" Target="../slideLayouts/slideLayout52.xml"/><Relationship Id="rId39" Type="http://schemas.openxmlformats.org/officeDocument/2006/relationships/slideLayout" Target="../slideLayouts/slideLayout55.xml"/><Relationship Id="rId38" Type="http://schemas.openxmlformats.org/officeDocument/2006/relationships/slideLayout" Target="../slideLayouts/slideLayout54.xml"/><Relationship Id="rId20" Type="http://schemas.openxmlformats.org/officeDocument/2006/relationships/slideLayout" Target="../slideLayouts/slideLayout36.xml"/><Relationship Id="rId22" Type="http://schemas.openxmlformats.org/officeDocument/2006/relationships/slideLayout" Target="../slideLayouts/slideLayout38.xml"/><Relationship Id="rId21" Type="http://schemas.openxmlformats.org/officeDocument/2006/relationships/slideLayout" Target="../slideLayouts/slideLayout37.xml"/><Relationship Id="rId24" Type="http://schemas.openxmlformats.org/officeDocument/2006/relationships/slideLayout" Target="../slideLayouts/slideLayout40.xml"/><Relationship Id="rId23" Type="http://schemas.openxmlformats.org/officeDocument/2006/relationships/slideLayout" Target="../slideLayouts/slideLayout39.xml"/><Relationship Id="rId26" Type="http://schemas.openxmlformats.org/officeDocument/2006/relationships/slideLayout" Target="../slideLayouts/slideLayout42.xml"/><Relationship Id="rId25" Type="http://schemas.openxmlformats.org/officeDocument/2006/relationships/slideLayout" Target="../slideLayouts/slideLayout41.xml"/><Relationship Id="rId28" Type="http://schemas.openxmlformats.org/officeDocument/2006/relationships/slideLayout" Target="../slideLayouts/slideLayout44.xml"/><Relationship Id="rId27" Type="http://schemas.openxmlformats.org/officeDocument/2006/relationships/slideLayout" Target="../slideLayouts/slideLayout43.xml"/><Relationship Id="rId29" Type="http://schemas.openxmlformats.org/officeDocument/2006/relationships/slideLayout" Target="../slideLayouts/slideLayout45.xml"/><Relationship Id="rId51" Type="http://schemas.openxmlformats.org/officeDocument/2006/relationships/slideLayout" Target="../slideLayouts/slideLayout67.xml"/><Relationship Id="rId50" Type="http://schemas.openxmlformats.org/officeDocument/2006/relationships/slideLayout" Target="../slideLayouts/slideLayout66.xml"/><Relationship Id="rId52" Type="http://schemas.openxmlformats.org/officeDocument/2006/relationships/theme" Target="../theme/theme3.xml"/><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7" Type="http://schemas.openxmlformats.org/officeDocument/2006/relationships/slideLayout" Target="../slideLayouts/slideLayout33.xml"/><Relationship Id="rId16" Type="http://schemas.openxmlformats.org/officeDocument/2006/relationships/slideLayout" Target="../slideLayouts/slideLayout32.xml"/><Relationship Id="rId19" Type="http://schemas.openxmlformats.org/officeDocument/2006/relationships/slideLayout" Target="../slideLayouts/slideLayout35.xml"/><Relationship Id="rId18"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43" name="Shape 143"/>
        <p:cNvGrpSpPr/>
        <p:nvPr/>
      </p:nvGrpSpPr>
      <p:grpSpPr>
        <a:xfrm>
          <a:off x="0" y="0"/>
          <a:ext cx="0" cy="0"/>
          <a:chOff x="0" y="0"/>
          <a:chExt cx="0" cy="0"/>
        </a:xfrm>
      </p:grpSpPr>
      <p:sp>
        <p:nvSpPr>
          <p:cNvPr id="144" name="Google Shape;144;p18"/>
          <p:cNvSpPr txBox="1"/>
          <p:nvPr>
            <p:ph type="title"/>
          </p:nvPr>
        </p:nvSpPr>
        <p:spPr>
          <a:xfrm>
            <a:off x="720300" y="628525"/>
            <a:ext cx="77034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Red Hat Display"/>
              <a:buNone/>
              <a:defRPr b="1" sz="2800">
                <a:solidFill>
                  <a:schemeClr val="dk1"/>
                </a:solidFill>
                <a:latin typeface="Red Hat Display"/>
                <a:ea typeface="Red Hat Display"/>
                <a:cs typeface="Red Hat Display"/>
                <a:sym typeface="Red Hat Display"/>
              </a:defRPr>
            </a:lvl1pPr>
            <a:lvl2pPr lvl="1">
              <a:spcBef>
                <a:spcPts val="0"/>
              </a:spcBef>
              <a:spcAft>
                <a:spcPts val="0"/>
              </a:spcAft>
              <a:buClr>
                <a:schemeClr val="dk1"/>
              </a:buClr>
              <a:buSzPts val="2800"/>
              <a:buFont typeface="Red Hat Display"/>
              <a:buNone/>
              <a:defRPr b="1" sz="2800">
                <a:solidFill>
                  <a:schemeClr val="dk1"/>
                </a:solidFill>
                <a:latin typeface="Red Hat Display"/>
                <a:ea typeface="Red Hat Display"/>
                <a:cs typeface="Red Hat Display"/>
                <a:sym typeface="Red Hat Display"/>
              </a:defRPr>
            </a:lvl2pPr>
            <a:lvl3pPr lvl="2">
              <a:spcBef>
                <a:spcPts val="0"/>
              </a:spcBef>
              <a:spcAft>
                <a:spcPts val="0"/>
              </a:spcAft>
              <a:buClr>
                <a:schemeClr val="dk1"/>
              </a:buClr>
              <a:buSzPts val="2800"/>
              <a:buFont typeface="Red Hat Display"/>
              <a:buNone/>
              <a:defRPr b="1" sz="2800">
                <a:solidFill>
                  <a:schemeClr val="dk1"/>
                </a:solidFill>
                <a:latin typeface="Red Hat Display"/>
                <a:ea typeface="Red Hat Display"/>
                <a:cs typeface="Red Hat Display"/>
                <a:sym typeface="Red Hat Display"/>
              </a:defRPr>
            </a:lvl3pPr>
            <a:lvl4pPr lvl="3">
              <a:spcBef>
                <a:spcPts val="0"/>
              </a:spcBef>
              <a:spcAft>
                <a:spcPts val="0"/>
              </a:spcAft>
              <a:buClr>
                <a:schemeClr val="dk1"/>
              </a:buClr>
              <a:buSzPts val="2800"/>
              <a:buFont typeface="Red Hat Display"/>
              <a:buNone/>
              <a:defRPr b="1" sz="2800">
                <a:solidFill>
                  <a:schemeClr val="dk1"/>
                </a:solidFill>
                <a:latin typeface="Red Hat Display"/>
                <a:ea typeface="Red Hat Display"/>
                <a:cs typeface="Red Hat Display"/>
                <a:sym typeface="Red Hat Display"/>
              </a:defRPr>
            </a:lvl4pPr>
            <a:lvl5pPr lvl="4">
              <a:spcBef>
                <a:spcPts val="0"/>
              </a:spcBef>
              <a:spcAft>
                <a:spcPts val="0"/>
              </a:spcAft>
              <a:buClr>
                <a:schemeClr val="dk1"/>
              </a:buClr>
              <a:buSzPts val="2800"/>
              <a:buFont typeface="Red Hat Display"/>
              <a:buNone/>
              <a:defRPr b="1" sz="2800">
                <a:solidFill>
                  <a:schemeClr val="dk1"/>
                </a:solidFill>
                <a:latin typeface="Red Hat Display"/>
                <a:ea typeface="Red Hat Display"/>
                <a:cs typeface="Red Hat Display"/>
                <a:sym typeface="Red Hat Display"/>
              </a:defRPr>
            </a:lvl5pPr>
            <a:lvl6pPr lvl="5">
              <a:spcBef>
                <a:spcPts val="0"/>
              </a:spcBef>
              <a:spcAft>
                <a:spcPts val="0"/>
              </a:spcAft>
              <a:buClr>
                <a:schemeClr val="dk1"/>
              </a:buClr>
              <a:buSzPts val="2800"/>
              <a:buFont typeface="Red Hat Display"/>
              <a:buNone/>
              <a:defRPr b="1" sz="2800">
                <a:solidFill>
                  <a:schemeClr val="dk1"/>
                </a:solidFill>
                <a:latin typeface="Red Hat Display"/>
                <a:ea typeface="Red Hat Display"/>
                <a:cs typeface="Red Hat Display"/>
                <a:sym typeface="Red Hat Display"/>
              </a:defRPr>
            </a:lvl6pPr>
            <a:lvl7pPr lvl="6">
              <a:spcBef>
                <a:spcPts val="0"/>
              </a:spcBef>
              <a:spcAft>
                <a:spcPts val="0"/>
              </a:spcAft>
              <a:buClr>
                <a:schemeClr val="dk1"/>
              </a:buClr>
              <a:buSzPts val="2800"/>
              <a:buFont typeface="Red Hat Display"/>
              <a:buNone/>
              <a:defRPr b="1" sz="2800">
                <a:solidFill>
                  <a:schemeClr val="dk1"/>
                </a:solidFill>
                <a:latin typeface="Red Hat Display"/>
                <a:ea typeface="Red Hat Display"/>
                <a:cs typeface="Red Hat Display"/>
                <a:sym typeface="Red Hat Display"/>
              </a:defRPr>
            </a:lvl7pPr>
            <a:lvl8pPr lvl="7">
              <a:spcBef>
                <a:spcPts val="0"/>
              </a:spcBef>
              <a:spcAft>
                <a:spcPts val="0"/>
              </a:spcAft>
              <a:buClr>
                <a:schemeClr val="dk1"/>
              </a:buClr>
              <a:buSzPts val="2800"/>
              <a:buFont typeface="Red Hat Display"/>
              <a:buNone/>
              <a:defRPr b="1" sz="2800">
                <a:solidFill>
                  <a:schemeClr val="dk1"/>
                </a:solidFill>
                <a:latin typeface="Red Hat Display"/>
                <a:ea typeface="Red Hat Display"/>
                <a:cs typeface="Red Hat Display"/>
                <a:sym typeface="Red Hat Display"/>
              </a:defRPr>
            </a:lvl8pPr>
            <a:lvl9pPr lvl="8">
              <a:spcBef>
                <a:spcPts val="0"/>
              </a:spcBef>
              <a:spcAft>
                <a:spcPts val="0"/>
              </a:spcAft>
              <a:buClr>
                <a:schemeClr val="dk1"/>
              </a:buClr>
              <a:buSzPts val="2800"/>
              <a:buFont typeface="Red Hat Display"/>
              <a:buNone/>
              <a:defRPr b="1" sz="2800">
                <a:solidFill>
                  <a:schemeClr val="dk1"/>
                </a:solidFill>
                <a:latin typeface="Red Hat Display"/>
                <a:ea typeface="Red Hat Display"/>
                <a:cs typeface="Red Hat Display"/>
                <a:sym typeface="Red Hat Display"/>
              </a:defRPr>
            </a:lvl9pPr>
          </a:lstStyle>
          <a:p/>
        </p:txBody>
      </p:sp>
      <p:sp>
        <p:nvSpPr>
          <p:cNvPr id="145" name="Google Shape;145;p18"/>
          <p:cNvSpPr txBox="1"/>
          <p:nvPr>
            <p:ph idx="1" type="body"/>
          </p:nvPr>
        </p:nvSpPr>
        <p:spPr>
          <a:xfrm>
            <a:off x="720300" y="1152475"/>
            <a:ext cx="77034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Red Hat Display"/>
              <a:buChar char="●"/>
              <a:defRPr>
                <a:solidFill>
                  <a:schemeClr val="dk1"/>
                </a:solidFill>
                <a:latin typeface="Red Hat Display"/>
                <a:ea typeface="Red Hat Display"/>
                <a:cs typeface="Red Hat Display"/>
                <a:sym typeface="Red Hat Display"/>
              </a:defRPr>
            </a:lvl1pPr>
            <a:lvl2pPr indent="-317500" lvl="1" marL="914400">
              <a:lnSpc>
                <a:spcPct val="100000"/>
              </a:lnSpc>
              <a:spcBef>
                <a:spcPts val="0"/>
              </a:spcBef>
              <a:spcAft>
                <a:spcPts val="0"/>
              </a:spcAft>
              <a:buClr>
                <a:schemeClr val="dk1"/>
              </a:buClr>
              <a:buSzPts val="1400"/>
              <a:buFont typeface="Red Hat Display"/>
              <a:buChar char="○"/>
              <a:defRPr>
                <a:solidFill>
                  <a:schemeClr val="dk1"/>
                </a:solidFill>
                <a:latin typeface="Red Hat Display"/>
                <a:ea typeface="Red Hat Display"/>
                <a:cs typeface="Red Hat Display"/>
                <a:sym typeface="Red Hat Display"/>
              </a:defRPr>
            </a:lvl2pPr>
            <a:lvl3pPr indent="-317500" lvl="2" marL="1371600">
              <a:lnSpc>
                <a:spcPct val="100000"/>
              </a:lnSpc>
              <a:spcBef>
                <a:spcPts val="0"/>
              </a:spcBef>
              <a:spcAft>
                <a:spcPts val="0"/>
              </a:spcAft>
              <a:buClr>
                <a:schemeClr val="dk1"/>
              </a:buClr>
              <a:buSzPts val="1400"/>
              <a:buFont typeface="Red Hat Display"/>
              <a:buChar char="■"/>
              <a:defRPr>
                <a:solidFill>
                  <a:schemeClr val="dk1"/>
                </a:solidFill>
                <a:latin typeface="Red Hat Display"/>
                <a:ea typeface="Red Hat Display"/>
                <a:cs typeface="Red Hat Display"/>
                <a:sym typeface="Red Hat Display"/>
              </a:defRPr>
            </a:lvl3pPr>
            <a:lvl4pPr indent="-317500" lvl="3" marL="1828800">
              <a:lnSpc>
                <a:spcPct val="100000"/>
              </a:lnSpc>
              <a:spcBef>
                <a:spcPts val="0"/>
              </a:spcBef>
              <a:spcAft>
                <a:spcPts val="0"/>
              </a:spcAft>
              <a:buClr>
                <a:schemeClr val="dk1"/>
              </a:buClr>
              <a:buSzPts val="1400"/>
              <a:buFont typeface="Red Hat Display"/>
              <a:buChar char="●"/>
              <a:defRPr>
                <a:solidFill>
                  <a:schemeClr val="dk1"/>
                </a:solidFill>
                <a:latin typeface="Red Hat Display"/>
                <a:ea typeface="Red Hat Display"/>
                <a:cs typeface="Red Hat Display"/>
                <a:sym typeface="Red Hat Display"/>
              </a:defRPr>
            </a:lvl4pPr>
            <a:lvl5pPr indent="-317500" lvl="4" marL="2286000">
              <a:lnSpc>
                <a:spcPct val="100000"/>
              </a:lnSpc>
              <a:spcBef>
                <a:spcPts val="0"/>
              </a:spcBef>
              <a:spcAft>
                <a:spcPts val="0"/>
              </a:spcAft>
              <a:buClr>
                <a:schemeClr val="dk1"/>
              </a:buClr>
              <a:buSzPts val="1400"/>
              <a:buFont typeface="Red Hat Display"/>
              <a:buChar char="○"/>
              <a:defRPr>
                <a:solidFill>
                  <a:schemeClr val="dk1"/>
                </a:solidFill>
                <a:latin typeface="Red Hat Display"/>
                <a:ea typeface="Red Hat Display"/>
                <a:cs typeface="Red Hat Display"/>
                <a:sym typeface="Red Hat Display"/>
              </a:defRPr>
            </a:lvl5pPr>
            <a:lvl6pPr indent="-317500" lvl="5" marL="2743200">
              <a:lnSpc>
                <a:spcPct val="100000"/>
              </a:lnSpc>
              <a:spcBef>
                <a:spcPts val="0"/>
              </a:spcBef>
              <a:spcAft>
                <a:spcPts val="0"/>
              </a:spcAft>
              <a:buClr>
                <a:schemeClr val="dk1"/>
              </a:buClr>
              <a:buSzPts val="1400"/>
              <a:buFont typeface="Red Hat Display"/>
              <a:buChar char="■"/>
              <a:defRPr>
                <a:solidFill>
                  <a:schemeClr val="dk1"/>
                </a:solidFill>
                <a:latin typeface="Red Hat Display"/>
                <a:ea typeface="Red Hat Display"/>
                <a:cs typeface="Red Hat Display"/>
                <a:sym typeface="Red Hat Display"/>
              </a:defRPr>
            </a:lvl6pPr>
            <a:lvl7pPr indent="-317500" lvl="6" marL="3200400">
              <a:lnSpc>
                <a:spcPct val="100000"/>
              </a:lnSpc>
              <a:spcBef>
                <a:spcPts val="0"/>
              </a:spcBef>
              <a:spcAft>
                <a:spcPts val="0"/>
              </a:spcAft>
              <a:buClr>
                <a:schemeClr val="dk1"/>
              </a:buClr>
              <a:buSzPts val="1400"/>
              <a:buFont typeface="Red Hat Display"/>
              <a:buChar char="●"/>
              <a:defRPr>
                <a:solidFill>
                  <a:schemeClr val="dk1"/>
                </a:solidFill>
                <a:latin typeface="Red Hat Display"/>
                <a:ea typeface="Red Hat Display"/>
                <a:cs typeface="Red Hat Display"/>
                <a:sym typeface="Red Hat Display"/>
              </a:defRPr>
            </a:lvl7pPr>
            <a:lvl8pPr indent="-317500" lvl="7" marL="3657600">
              <a:lnSpc>
                <a:spcPct val="100000"/>
              </a:lnSpc>
              <a:spcBef>
                <a:spcPts val="0"/>
              </a:spcBef>
              <a:spcAft>
                <a:spcPts val="0"/>
              </a:spcAft>
              <a:buClr>
                <a:schemeClr val="dk1"/>
              </a:buClr>
              <a:buSzPts val="1400"/>
              <a:buFont typeface="Red Hat Display"/>
              <a:buChar char="○"/>
              <a:defRPr>
                <a:solidFill>
                  <a:schemeClr val="dk1"/>
                </a:solidFill>
                <a:latin typeface="Red Hat Display"/>
                <a:ea typeface="Red Hat Display"/>
                <a:cs typeface="Red Hat Display"/>
                <a:sym typeface="Red Hat Display"/>
              </a:defRPr>
            </a:lvl8pPr>
            <a:lvl9pPr indent="-317500" lvl="8" marL="4114800">
              <a:lnSpc>
                <a:spcPct val="100000"/>
              </a:lnSpc>
              <a:spcBef>
                <a:spcPts val="0"/>
              </a:spcBef>
              <a:spcAft>
                <a:spcPts val="0"/>
              </a:spcAft>
              <a:buClr>
                <a:schemeClr val="dk1"/>
              </a:buClr>
              <a:buSzPts val="1400"/>
              <a:buFont typeface="Red Hat Display"/>
              <a:buChar char="■"/>
              <a:defRPr>
                <a:solidFill>
                  <a:schemeClr val="dk1"/>
                </a:solidFill>
                <a:latin typeface="Red Hat Display"/>
                <a:ea typeface="Red Hat Display"/>
                <a:cs typeface="Red Hat Display"/>
                <a:sym typeface="Red Hat Display"/>
              </a:defRPr>
            </a:lvl9pPr>
          </a:lstStyle>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 id="2147483693" r:id="rId30"/>
    <p:sldLayoutId id="2147483694" r:id="rId31"/>
    <p:sldLayoutId id="2147483695" r:id="rId32"/>
    <p:sldLayoutId id="2147483696" r:id="rId33"/>
    <p:sldLayoutId id="2147483697" r:id="rId34"/>
    <p:sldLayoutId id="2147483698" r:id="rId35"/>
    <p:sldLayoutId id="2147483699" r:id="rId36"/>
    <p:sldLayoutId id="2147483700" r:id="rId37"/>
    <p:sldLayoutId id="2147483701" r:id="rId38"/>
    <p:sldLayoutId id="2147483702" r:id="rId39"/>
    <p:sldLayoutId id="2147483703" r:id="rId40"/>
    <p:sldLayoutId id="2147483704" r:id="rId41"/>
    <p:sldLayoutId id="2147483705" r:id="rId42"/>
    <p:sldLayoutId id="2147483706" r:id="rId43"/>
    <p:sldLayoutId id="2147483707" r:id="rId44"/>
    <p:sldLayoutId id="2147483708" r:id="rId45"/>
    <p:sldLayoutId id="2147483709" r:id="rId46"/>
    <p:sldLayoutId id="2147483710" r:id="rId47"/>
    <p:sldLayoutId id="2147483711" r:id="rId48"/>
    <p:sldLayoutId id="2147483712" r:id="rId49"/>
    <p:sldLayoutId id="2147483713" r:id="rId50"/>
    <p:sldLayoutId id="2147483714" r:id="rId5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3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image" Target="../media/image55.png"/><Relationship Id="rId4" Type="http://schemas.openxmlformats.org/officeDocument/2006/relationships/image" Target="../media/image6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image" Target="../media/image49.jpg"/><Relationship Id="rId4" Type="http://schemas.openxmlformats.org/officeDocument/2006/relationships/image" Target="../media/image45.jpg"/><Relationship Id="rId5" Type="http://schemas.openxmlformats.org/officeDocument/2006/relationships/image" Target="../media/image6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42.png"/><Relationship Id="rId4" Type="http://schemas.openxmlformats.org/officeDocument/2006/relationships/image" Target="../media/image44.png"/><Relationship Id="rId5" Type="http://schemas.openxmlformats.org/officeDocument/2006/relationships/image" Target="../media/image4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5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hyperlink" Target="https://www.figma.com/proto/LO1ZJ4AchvwqstV7nfcGQc/ComplexNeeds?node-id=0-1&amp;t=uhWsIORSibaxbQSY-1" TargetMode="Externa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6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 Id="rId3" Type="http://schemas.openxmlformats.org/officeDocument/2006/relationships/image" Target="../media/image6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 Id="rId3" Type="http://schemas.openxmlformats.org/officeDocument/2006/relationships/image" Target="../media/image5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64.png"/><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6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6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66.png"/><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 Id="rId3" Type="http://schemas.openxmlformats.org/officeDocument/2006/relationships/hyperlink" Target="https://doi.org/10.2196/13717" TargetMode="External"/><Relationship Id="rId4" Type="http://schemas.openxmlformats.org/officeDocument/2006/relationships/hyperlink" Target="https://doi.org/10.2196/13717" TargetMode="External"/><Relationship Id="rId9" Type="http://schemas.openxmlformats.org/officeDocument/2006/relationships/hyperlink" Target="https://doi.org/10.4108/sg.1.2.e3" TargetMode="External"/><Relationship Id="rId5" Type="http://schemas.openxmlformats.org/officeDocument/2006/relationships/hyperlink" Target="https://doi.org/10.3390/info14020105" TargetMode="External"/><Relationship Id="rId6" Type="http://schemas.openxmlformats.org/officeDocument/2006/relationships/hyperlink" Target="https://doi.org/10.3390/info14020105" TargetMode="External"/><Relationship Id="rId7" Type="http://schemas.openxmlformats.org/officeDocument/2006/relationships/hyperlink" Target="https://doi.org/10.1186/s12904-023-01166-9" TargetMode="External"/><Relationship Id="rId8" Type="http://schemas.openxmlformats.org/officeDocument/2006/relationships/hyperlink" Target="https://doi.org/10.4108/sg.1.2.e3"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70"/>
          <p:cNvSpPr txBox="1"/>
          <p:nvPr>
            <p:ph idx="1" type="subTitle"/>
          </p:nvPr>
        </p:nvSpPr>
        <p:spPr>
          <a:xfrm>
            <a:off x="1023600" y="1644775"/>
            <a:ext cx="4645200" cy="4389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Clr>
                <a:srgbClr val="000000"/>
              </a:buClr>
              <a:buSzPts val="523"/>
              <a:buFont typeface="Arial"/>
              <a:buNone/>
            </a:pPr>
            <a:r>
              <a:rPr b="1" lang="en" sz="1800"/>
              <a:t>Development of a Care Coordination Tool to Support Better Outcomes in Children with Complex Medical Care Needs </a:t>
            </a:r>
            <a:endParaRPr b="1" sz="1800"/>
          </a:p>
        </p:txBody>
      </p:sp>
      <p:sp>
        <p:nvSpPr>
          <p:cNvPr id="417" name="Google Shape;417;p70"/>
          <p:cNvSpPr txBox="1"/>
          <p:nvPr>
            <p:ph type="ctrTitle"/>
          </p:nvPr>
        </p:nvSpPr>
        <p:spPr>
          <a:xfrm>
            <a:off x="968075" y="282400"/>
            <a:ext cx="5687700" cy="1675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4333">
                <a:solidFill>
                  <a:srgbClr val="073763"/>
                </a:solidFill>
                <a:latin typeface="Lato Black"/>
                <a:ea typeface="Lato Black"/>
                <a:cs typeface="Lato Black"/>
                <a:sym typeface="Lato Black"/>
              </a:rPr>
              <a:t>SimplerCare </a:t>
            </a:r>
            <a:r>
              <a:rPr lang="en" sz="4333">
                <a:solidFill>
                  <a:srgbClr val="073763"/>
                </a:solidFill>
                <a:latin typeface="Lato Black"/>
                <a:ea typeface="Lato Black"/>
                <a:cs typeface="Lato Black"/>
                <a:sym typeface="Lato Black"/>
              </a:rPr>
              <a:t>App</a:t>
            </a:r>
            <a:r>
              <a:rPr lang="en" sz="4333">
                <a:solidFill>
                  <a:srgbClr val="073763"/>
                </a:solidFill>
                <a:latin typeface="Lato Black"/>
                <a:ea typeface="Lato Black"/>
                <a:cs typeface="Lato Black"/>
                <a:sym typeface="Lato Black"/>
              </a:rPr>
              <a:t> </a:t>
            </a:r>
            <a:endParaRPr>
              <a:solidFill>
                <a:srgbClr val="073763"/>
              </a:solidFill>
              <a:latin typeface="Lato Black"/>
              <a:ea typeface="Lato Black"/>
              <a:cs typeface="Lato Black"/>
              <a:sym typeface="Lato Black"/>
            </a:endParaRPr>
          </a:p>
        </p:txBody>
      </p:sp>
      <p:pic>
        <p:nvPicPr>
          <p:cNvPr id="418" name="Google Shape;418;p70"/>
          <p:cNvPicPr preferRelativeResize="0"/>
          <p:nvPr/>
        </p:nvPicPr>
        <p:blipFill>
          <a:blip r:embed="rId4">
            <a:alphaModFix/>
          </a:blip>
          <a:stretch>
            <a:fillRect/>
          </a:stretch>
        </p:blipFill>
        <p:spPr>
          <a:xfrm>
            <a:off x="7699950" y="3466750"/>
            <a:ext cx="1055103" cy="1374525"/>
          </a:xfrm>
          <a:prstGeom prst="rect">
            <a:avLst/>
          </a:prstGeom>
          <a:noFill/>
          <a:ln>
            <a:noFill/>
          </a:ln>
        </p:spPr>
      </p:pic>
      <p:sp>
        <p:nvSpPr>
          <p:cNvPr id="419" name="Google Shape;419;p70"/>
          <p:cNvSpPr txBox="1"/>
          <p:nvPr/>
        </p:nvSpPr>
        <p:spPr>
          <a:xfrm>
            <a:off x="7699950" y="4438511"/>
            <a:ext cx="1208400" cy="523500"/>
          </a:xfrm>
          <a:prstGeom prst="rect">
            <a:avLst/>
          </a:prstGeom>
          <a:noFill/>
          <a:ln>
            <a:noFill/>
          </a:ln>
        </p:spPr>
        <p:txBody>
          <a:bodyPr anchorCtr="0" anchor="t" bIns="61200" lIns="61200" spcFirstLastPara="1" rIns="61200" wrap="square" tIns="61200">
            <a:spAutoFit/>
          </a:bodyPr>
          <a:lstStyle/>
          <a:p>
            <a:pPr indent="0" lvl="0" marL="0" rtl="0" algn="ctr">
              <a:lnSpc>
                <a:spcPct val="140000"/>
              </a:lnSpc>
              <a:spcBef>
                <a:spcPts val="0"/>
              </a:spcBef>
              <a:spcAft>
                <a:spcPts val="0"/>
              </a:spcAft>
              <a:buNone/>
            </a:pPr>
            <a:r>
              <a:rPr b="1" lang="en" sz="1138">
                <a:solidFill>
                  <a:srgbClr val="607031"/>
                </a:solidFill>
                <a:latin typeface="Lato"/>
                <a:ea typeface="Lato"/>
                <a:cs typeface="Lato"/>
                <a:sym typeface="Lato"/>
              </a:rPr>
              <a:t>T</a:t>
            </a:r>
            <a:r>
              <a:rPr lang="en" sz="1138">
                <a:solidFill>
                  <a:srgbClr val="607031"/>
                </a:solidFill>
                <a:latin typeface="Lato"/>
                <a:ea typeface="Lato"/>
                <a:cs typeface="Lato"/>
                <a:sym typeface="Lato"/>
              </a:rPr>
              <a:t>ransforming</a:t>
            </a:r>
            <a:endParaRPr sz="1138">
              <a:solidFill>
                <a:srgbClr val="607031"/>
              </a:solidFill>
              <a:latin typeface="Lato"/>
              <a:ea typeface="Lato"/>
              <a:cs typeface="Lato"/>
              <a:sym typeface="Lato"/>
            </a:endParaRPr>
          </a:p>
          <a:p>
            <a:pPr indent="0" lvl="0" marL="0" rtl="0" algn="ctr">
              <a:lnSpc>
                <a:spcPct val="140000"/>
              </a:lnSpc>
              <a:spcBef>
                <a:spcPts val="0"/>
              </a:spcBef>
              <a:spcAft>
                <a:spcPts val="0"/>
              </a:spcAft>
              <a:buNone/>
            </a:pPr>
            <a:r>
              <a:rPr b="1" lang="en" sz="1004">
                <a:solidFill>
                  <a:srgbClr val="607031"/>
                </a:solidFill>
                <a:latin typeface="Lato"/>
                <a:ea typeface="Lato"/>
                <a:cs typeface="Lato"/>
                <a:sym typeface="Lato"/>
              </a:rPr>
              <a:t>T</a:t>
            </a:r>
            <a:r>
              <a:rPr lang="en" sz="1004">
                <a:solidFill>
                  <a:srgbClr val="607031"/>
                </a:solidFill>
                <a:latin typeface="Lato"/>
                <a:ea typeface="Lato"/>
                <a:cs typeface="Lato"/>
                <a:sym typeface="Lato"/>
              </a:rPr>
              <a:t>ools </a:t>
            </a:r>
            <a:r>
              <a:rPr b="1" lang="en" sz="1004">
                <a:solidFill>
                  <a:srgbClr val="607031"/>
                </a:solidFill>
                <a:latin typeface="Lato"/>
                <a:ea typeface="Lato"/>
                <a:cs typeface="Lato"/>
                <a:sym typeface="Lato"/>
              </a:rPr>
              <a:t>T</a:t>
            </a:r>
            <a:r>
              <a:rPr lang="en" sz="1004">
                <a:solidFill>
                  <a:srgbClr val="607031"/>
                </a:solidFill>
                <a:latin typeface="Lato"/>
                <a:ea typeface="Lato"/>
                <a:cs typeface="Lato"/>
                <a:sym typeface="Lato"/>
              </a:rPr>
              <a:t>ogether</a:t>
            </a:r>
            <a:endParaRPr sz="1004">
              <a:solidFill>
                <a:srgbClr val="60703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3" name="Shape 473"/>
        <p:cNvGrpSpPr/>
        <p:nvPr/>
      </p:nvGrpSpPr>
      <p:grpSpPr>
        <a:xfrm>
          <a:off x="0" y="0"/>
          <a:ext cx="0" cy="0"/>
          <a:chOff x="0" y="0"/>
          <a:chExt cx="0" cy="0"/>
        </a:xfrm>
      </p:grpSpPr>
      <p:sp>
        <p:nvSpPr>
          <p:cNvPr id="474" name="Google Shape;474;p79"/>
          <p:cNvSpPr txBox="1"/>
          <p:nvPr>
            <p:ph type="title"/>
          </p:nvPr>
        </p:nvSpPr>
        <p:spPr>
          <a:xfrm>
            <a:off x="617925" y="457650"/>
            <a:ext cx="6190500" cy="64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 sz="2400">
                <a:solidFill>
                  <a:srgbClr val="073763"/>
                </a:solidFill>
                <a:latin typeface="Montserrat SemiBold"/>
                <a:ea typeface="Montserrat SemiBold"/>
                <a:cs typeface="Montserrat SemiBold"/>
                <a:sym typeface="Montserrat SemiBold"/>
              </a:rPr>
              <a:t>Secondary</a:t>
            </a:r>
            <a:r>
              <a:rPr b="0" lang="en" sz="2400">
                <a:solidFill>
                  <a:srgbClr val="073763"/>
                </a:solidFill>
                <a:latin typeface="Montserrat SemiBold"/>
                <a:ea typeface="Montserrat SemiBold"/>
                <a:cs typeface="Montserrat SemiBold"/>
                <a:sym typeface="Montserrat SemiBold"/>
              </a:rPr>
              <a:t> Research (ongoing)</a:t>
            </a:r>
            <a:endParaRPr b="0" sz="2400">
              <a:solidFill>
                <a:srgbClr val="073763"/>
              </a:solidFill>
              <a:latin typeface="Montserrat SemiBold"/>
              <a:ea typeface="Montserrat SemiBold"/>
              <a:cs typeface="Montserrat SemiBold"/>
              <a:sym typeface="Montserrat SemiBold"/>
            </a:endParaRPr>
          </a:p>
        </p:txBody>
      </p:sp>
      <p:sp>
        <p:nvSpPr>
          <p:cNvPr id="475" name="Google Shape;475;p79"/>
          <p:cNvSpPr txBox="1"/>
          <p:nvPr/>
        </p:nvSpPr>
        <p:spPr>
          <a:xfrm>
            <a:off x="681825" y="1744700"/>
            <a:ext cx="7855800" cy="299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200">
                <a:solidFill>
                  <a:srgbClr val="073763"/>
                </a:solidFill>
                <a:latin typeface="Lato"/>
                <a:ea typeface="Lato"/>
                <a:cs typeface="Lato"/>
                <a:sym typeface="Lato"/>
              </a:rPr>
              <a:t>This paper provides important data on what gamification is currently being applied in the mental health space versus what elements should be applied in mental health tools. </a:t>
            </a:r>
            <a:endParaRPr sz="1200">
              <a:solidFill>
                <a:srgbClr val="073763"/>
              </a:solidFill>
              <a:latin typeface="Lato"/>
              <a:ea typeface="Lato"/>
              <a:cs typeface="Lato"/>
              <a:sym typeface="Lato"/>
            </a:endParaRPr>
          </a:p>
          <a:p>
            <a:pPr indent="-304800" lvl="0" marL="457200" rtl="0" algn="l">
              <a:lnSpc>
                <a:spcPct val="115000"/>
              </a:lnSpc>
              <a:spcBef>
                <a:spcPts val="1200"/>
              </a:spcBef>
              <a:spcAft>
                <a:spcPts val="0"/>
              </a:spcAft>
              <a:buClr>
                <a:srgbClr val="073763"/>
              </a:buClr>
              <a:buSzPts val="1200"/>
              <a:buFont typeface="Lato"/>
              <a:buChar char="●"/>
            </a:pPr>
            <a:r>
              <a:rPr lang="en" sz="1200">
                <a:solidFill>
                  <a:srgbClr val="073763"/>
                </a:solidFill>
                <a:latin typeface="Lato"/>
                <a:ea typeface="Lato"/>
                <a:cs typeface="Lato"/>
                <a:sym typeface="Lato"/>
              </a:rPr>
              <a:t>Misaligned Implementation: Current application of gamification to mental health does not align with the critical trend observed in the general health and well-being literature that relies heavily on a "behaviorist approach... extrinsic motivators" (for example:  just using points/badges).</a:t>
            </a:r>
            <a:endParaRPr sz="1200">
              <a:solidFill>
                <a:srgbClr val="073763"/>
              </a:solidFill>
              <a:latin typeface="Lato"/>
              <a:ea typeface="Lato"/>
              <a:cs typeface="Lato"/>
              <a:sym typeface="Lato"/>
            </a:endParaRPr>
          </a:p>
          <a:p>
            <a:pPr indent="-304800" lvl="0" marL="457200" rtl="0" algn="l">
              <a:lnSpc>
                <a:spcPct val="115000"/>
              </a:lnSpc>
              <a:spcBef>
                <a:spcPts val="0"/>
              </a:spcBef>
              <a:spcAft>
                <a:spcPts val="0"/>
              </a:spcAft>
              <a:buClr>
                <a:srgbClr val="073763"/>
              </a:buClr>
              <a:buSzPts val="1200"/>
              <a:buFont typeface="Lato"/>
              <a:buChar char="●"/>
            </a:pPr>
            <a:r>
              <a:rPr lang="en" sz="1200">
                <a:solidFill>
                  <a:srgbClr val="073763"/>
                </a:solidFill>
                <a:latin typeface="Lato"/>
                <a:ea typeface="Lato"/>
                <a:cs typeface="Lato"/>
                <a:sym typeface="Lato"/>
              </a:rPr>
              <a:t>Most Common Gamification Elements: The most commonly used gamification elements were levels or progress feedback (80%) and narrative or theme (48%), while badges or achievements (24%) and social cooperation (10%) were far from dominant.</a:t>
            </a:r>
            <a:endParaRPr sz="1200">
              <a:solidFill>
                <a:srgbClr val="073763"/>
              </a:solidFill>
              <a:latin typeface="Lato"/>
              <a:ea typeface="Lato"/>
              <a:cs typeface="Lato"/>
              <a:sym typeface="Lato"/>
            </a:endParaRPr>
          </a:p>
          <a:p>
            <a:pPr indent="-304800" lvl="0" marL="457200" rtl="0" algn="l">
              <a:lnSpc>
                <a:spcPct val="115000"/>
              </a:lnSpc>
              <a:spcBef>
                <a:spcPts val="0"/>
              </a:spcBef>
              <a:spcAft>
                <a:spcPts val="0"/>
              </a:spcAft>
              <a:buClr>
                <a:srgbClr val="073763"/>
              </a:buClr>
              <a:buSzPts val="1200"/>
              <a:buFont typeface="Lato"/>
              <a:buChar char="●"/>
            </a:pPr>
            <a:r>
              <a:rPr lang="en" sz="1200">
                <a:solidFill>
                  <a:srgbClr val="073763"/>
                </a:solidFill>
                <a:latin typeface="Lato"/>
                <a:ea typeface="Lato"/>
                <a:cs typeface="Lato"/>
                <a:sym typeface="Lato"/>
              </a:rPr>
              <a:t>Research Gap: Despite this varied application, research suggests that the use of gamification in mental health is not driven by health behavior change theory, and many researchers may treat gamification as a "black box" without considering its underlying psychological mechanisms.</a:t>
            </a:r>
            <a:endParaRPr sz="1200">
              <a:solidFill>
                <a:srgbClr val="073763"/>
              </a:solidFill>
              <a:latin typeface="Lato"/>
              <a:ea typeface="Lato"/>
              <a:cs typeface="Lato"/>
              <a:sym typeface="Lato"/>
            </a:endParaRPr>
          </a:p>
          <a:p>
            <a:pPr indent="0" lvl="0" marL="457200" rtl="0" algn="l">
              <a:lnSpc>
                <a:spcPct val="115000"/>
              </a:lnSpc>
              <a:spcBef>
                <a:spcPts val="1200"/>
              </a:spcBef>
              <a:spcAft>
                <a:spcPts val="1200"/>
              </a:spcAft>
              <a:buNone/>
            </a:pPr>
            <a:r>
              <a:t/>
            </a:r>
            <a:endParaRPr sz="1100">
              <a:solidFill>
                <a:srgbClr val="073763"/>
              </a:solidFill>
              <a:latin typeface="Lato"/>
              <a:ea typeface="Lato"/>
              <a:cs typeface="Lato"/>
              <a:sym typeface="Lato"/>
            </a:endParaRPr>
          </a:p>
        </p:txBody>
      </p:sp>
      <p:sp>
        <p:nvSpPr>
          <p:cNvPr id="476" name="Google Shape;476;p79"/>
          <p:cNvSpPr txBox="1"/>
          <p:nvPr/>
        </p:nvSpPr>
        <p:spPr>
          <a:xfrm>
            <a:off x="644100" y="1103550"/>
            <a:ext cx="7233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073763"/>
                </a:solidFill>
                <a:latin typeface="Lato"/>
                <a:ea typeface="Lato"/>
                <a:cs typeface="Lato"/>
                <a:sym typeface="Lato"/>
              </a:rPr>
              <a:t>Source: "Gamification in Apps and Technologies for Improving Mental Health and Well-Being: Systematic Review".</a:t>
            </a:r>
            <a:endParaRPr>
              <a:solidFill>
                <a:srgbClr val="073763"/>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0" name="Shape 480"/>
        <p:cNvGrpSpPr/>
        <p:nvPr/>
      </p:nvGrpSpPr>
      <p:grpSpPr>
        <a:xfrm>
          <a:off x="0" y="0"/>
          <a:ext cx="0" cy="0"/>
          <a:chOff x="0" y="0"/>
          <a:chExt cx="0" cy="0"/>
        </a:xfrm>
      </p:grpSpPr>
      <p:sp>
        <p:nvSpPr>
          <p:cNvPr id="481" name="Google Shape;481;p80"/>
          <p:cNvSpPr txBox="1"/>
          <p:nvPr>
            <p:ph type="title"/>
          </p:nvPr>
        </p:nvSpPr>
        <p:spPr>
          <a:xfrm>
            <a:off x="617925" y="457650"/>
            <a:ext cx="6190500" cy="64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 sz="2400">
                <a:solidFill>
                  <a:srgbClr val="073763"/>
                </a:solidFill>
                <a:latin typeface="Montserrat SemiBold"/>
                <a:ea typeface="Montserrat SemiBold"/>
                <a:cs typeface="Montserrat SemiBold"/>
                <a:sym typeface="Montserrat SemiBold"/>
              </a:rPr>
              <a:t>Secondary Research</a:t>
            </a:r>
            <a:endParaRPr b="0" sz="2400">
              <a:solidFill>
                <a:srgbClr val="073763"/>
              </a:solidFill>
              <a:latin typeface="Montserrat SemiBold"/>
              <a:ea typeface="Montserrat SemiBold"/>
              <a:cs typeface="Montserrat SemiBold"/>
              <a:sym typeface="Montserrat SemiBold"/>
            </a:endParaRPr>
          </a:p>
        </p:txBody>
      </p:sp>
      <p:sp>
        <p:nvSpPr>
          <p:cNvPr id="482" name="Google Shape;482;p80"/>
          <p:cNvSpPr txBox="1"/>
          <p:nvPr/>
        </p:nvSpPr>
        <p:spPr>
          <a:xfrm>
            <a:off x="681825" y="1744700"/>
            <a:ext cx="7855800" cy="336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200">
                <a:solidFill>
                  <a:srgbClr val="073763"/>
                </a:solidFill>
                <a:latin typeface="Lato"/>
                <a:ea typeface="Lato"/>
                <a:cs typeface="Lato"/>
                <a:sym typeface="Lato"/>
              </a:rPr>
              <a:t>This paper discusses the reasoning and framework for using gamification to address the critical issue of transitional care for adolescents.</a:t>
            </a:r>
            <a:endParaRPr sz="1200">
              <a:solidFill>
                <a:srgbClr val="073763"/>
              </a:solidFill>
              <a:latin typeface="Lato"/>
              <a:ea typeface="Lato"/>
              <a:cs typeface="Lato"/>
              <a:sym typeface="Lato"/>
            </a:endParaRPr>
          </a:p>
          <a:p>
            <a:pPr indent="0" lvl="0" marL="0" rtl="0" algn="l">
              <a:lnSpc>
                <a:spcPct val="115000"/>
              </a:lnSpc>
              <a:spcBef>
                <a:spcPts val="1200"/>
              </a:spcBef>
              <a:spcAft>
                <a:spcPts val="0"/>
              </a:spcAft>
              <a:buNone/>
            </a:pPr>
            <a:r>
              <a:rPr lang="en" sz="1200">
                <a:solidFill>
                  <a:srgbClr val="073763"/>
                </a:solidFill>
                <a:latin typeface="Lato"/>
                <a:ea typeface="Lato"/>
                <a:cs typeface="Lato"/>
                <a:sym typeface="Lato"/>
              </a:rPr>
              <a:t>The document systematically breaks down how various game dynamics serve as mechanisms to promote complex, specific self-care behaviors:</a:t>
            </a:r>
            <a:endParaRPr sz="1200">
              <a:solidFill>
                <a:srgbClr val="073763"/>
              </a:solidFill>
              <a:latin typeface="Lato"/>
              <a:ea typeface="Lato"/>
              <a:cs typeface="Lato"/>
              <a:sym typeface="Lato"/>
            </a:endParaRPr>
          </a:p>
          <a:p>
            <a:pPr indent="-304800" lvl="0" marL="457200" rtl="0" algn="l">
              <a:lnSpc>
                <a:spcPct val="115000"/>
              </a:lnSpc>
              <a:spcBef>
                <a:spcPts val="1200"/>
              </a:spcBef>
              <a:spcAft>
                <a:spcPts val="0"/>
              </a:spcAft>
              <a:buClr>
                <a:srgbClr val="073763"/>
              </a:buClr>
              <a:buSzPts val="1200"/>
              <a:buFont typeface="Lato"/>
              <a:buChar char="●"/>
            </a:pPr>
            <a:r>
              <a:rPr lang="en" sz="1200">
                <a:solidFill>
                  <a:srgbClr val="073763"/>
                </a:solidFill>
                <a:latin typeface="Lato"/>
                <a:ea typeface="Lato"/>
                <a:cs typeface="Lato"/>
                <a:sym typeface="Lato"/>
              </a:rPr>
              <a:t>Feedback Dynamic (Appointments/Bonuses): This dynamic uses rewards to encourage crucial behaviors like regular contact with the clinical care team and ensuring adherence to treatment.</a:t>
            </a:r>
            <a:endParaRPr sz="1200">
              <a:solidFill>
                <a:srgbClr val="073763"/>
              </a:solidFill>
              <a:latin typeface="Lato"/>
              <a:ea typeface="Lato"/>
              <a:cs typeface="Lato"/>
              <a:sym typeface="Lato"/>
            </a:endParaRPr>
          </a:p>
          <a:p>
            <a:pPr indent="-304800" lvl="0" marL="457200" rtl="0" algn="l">
              <a:lnSpc>
                <a:spcPct val="115000"/>
              </a:lnSpc>
              <a:spcBef>
                <a:spcPts val="0"/>
              </a:spcBef>
              <a:spcAft>
                <a:spcPts val="0"/>
              </a:spcAft>
              <a:buClr>
                <a:srgbClr val="073763"/>
              </a:buClr>
              <a:buSzPts val="1200"/>
              <a:buFont typeface="Lato"/>
              <a:buChar char="●"/>
            </a:pPr>
            <a:r>
              <a:rPr lang="en" sz="1200">
                <a:solidFill>
                  <a:srgbClr val="073763"/>
                </a:solidFill>
                <a:latin typeface="Lato"/>
                <a:ea typeface="Lato"/>
                <a:cs typeface="Lato"/>
                <a:sym typeface="Lato"/>
              </a:rPr>
              <a:t>Progression Dynamic (Levels/Achievements): This provides motivation and demonstration that the young person is attaining "more advanced knowledge and skills as they mature," confirming satisfactory progress toward adult care transfer.</a:t>
            </a:r>
            <a:endParaRPr sz="1200">
              <a:solidFill>
                <a:srgbClr val="073763"/>
              </a:solidFill>
              <a:latin typeface="Lato"/>
              <a:ea typeface="Lato"/>
              <a:cs typeface="Lato"/>
              <a:sym typeface="Lato"/>
            </a:endParaRPr>
          </a:p>
          <a:p>
            <a:pPr indent="-304800" lvl="0" marL="457200" rtl="0" algn="l">
              <a:lnSpc>
                <a:spcPct val="115000"/>
              </a:lnSpc>
              <a:spcBef>
                <a:spcPts val="0"/>
              </a:spcBef>
              <a:spcAft>
                <a:spcPts val="0"/>
              </a:spcAft>
              <a:buClr>
                <a:srgbClr val="073763"/>
              </a:buClr>
              <a:buSzPts val="1200"/>
              <a:buFont typeface="Lato"/>
              <a:buChar char="●"/>
            </a:pPr>
            <a:r>
              <a:rPr lang="en" sz="1200">
                <a:solidFill>
                  <a:srgbClr val="073763"/>
                </a:solidFill>
                <a:latin typeface="Lato"/>
                <a:ea typeface="Lato"/>
                <a:cs typeface="Lato"/>
                <a:sym typeface="Lato"/>
              </a:rPr>
              <a:t>Digital Success: Previous research has shown that mHealth apps using gamification were successful in improving the daily average frequency of blood glucose measurements by 50% in adolescents with Type 1 Diabetes.</a:t>
            </a:r>
            <a:endParaRPr sz="1200">
              <a:solidFill>
                <a:srgbClr val="073763"/>
              </a:solidFill>
              <a:latin typeface="Lato"/>
              <a:ea typeface="Lato"/>
              <a:cs typeface="Lato"/>
              <a:sym typeface="Lato"/>
            </a:endParaRPr>
          </a:p>
          <a:p>
            <a:pPr indent="0" lvl="0" marL="457200" rtl="0" algn="l">
              <a:lnSpc>
                <a:spcPct val="115000"/>
              </a:lnSpc>
              <a:spcBef>
                <a:spcPts val="1200"/>
              </a:spcBef>
              <a:spcAft>
                <a:spcPts val="1200"/>
              </a:spcAft>
              <a:buNone/>
            </a:pPr>
            <a:r>
              <a:t/>
            </a:r>
            <a:endParaRPr sz="1100">
              <a:solidFill>
                <a:srgbClr val="073763"/>
              </a:solidFill>
            </a:endParaRPr>
          </a:p>
        </p:txBody>
      </p:sp>
      <p:sp>
        <p:nvSpPr>
          <p:cNvPr id="483" name="Google Shape;483;p80"/>
          <p:cNvSpPr txBox="1"/>
          <p:nvPr/>
        </p:nvSpPr>
        <p:spPr>
          <a:xfrm>
            <a:off x="644100" y="1103550"/>
            <a:ext cx="7233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073763"/>
                </a:solidFill>
                <a:latin typeface="Lato"/>
                <a:ea typeface="Lato"/>
                <a:cs typeface="Lato"/>
                <a:sym typeface="Lato"/>
              </a:rPr>
              <a:t>Source: A Gamification Model to Encourage Positive Healthcare Behaviours in Young People with Long Term Conditions"</a:t>
            </a:r>
            <a:endParaRPr>
              <a:solidFill>
                <a:srgbClr val="073763"/>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7" name="Shape 487"/>
        <p:cNvGrpSpPr/>
        <p:nvPr/>
      </p:nvGrpSpPr>
      <p:grpSpPr>
        <a:xfrm>
          <a:off x="0" y="0"/>
          <a:ext cx="0" cy="0"/>
          <a:chOff x="0" y="0"/>
          <a:chExt cx="0" cy="0"/>
        </a:xfrm>
      </p:grpSpPr>
      <p:sp>
        <p:nvSpPr>
          <p:cNvPr id="488" name="Google Shape;488;p81"/>
          <p:cNvSpPr txBox="1"/>
          <p:nvPr>
            <p:ph type="title"/>
          </p:nvPr>
        </p:nvSpPr>
        <p:spPr>
          <a:xfrm>
            <a:off x="617925" y="457650"/>
            <a:ext cx="6190500" cy="64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 sz="2400">
                <a:solidFill>
                  <a:srgbClr val="073763"/>
                </a:solidFill>
                <a:latin typeface="Montserrat SemiBold"/>
                <a:ea typeface="Montserrat SemiBold"/>
                <a:cs typeface="Montserrat SemiBold"/>
                <a:sym typeface="Montserrat SemiBold"/>
              </a:rPr>
              <a:t>Secondary Research</a:t>
            </a:r>
            <a:endParaRPr b="0" sz="2400">
              <a:solidFill>
                <a:srgbClr val="073763"/>
              </a:solidFill>
              <a:latin typeface="Montserrat SemiBold"/>
              <a:ea typeface="Montserrat SemiBold"/>
              <a:cs typeface="Montserrat SemiBold"/>
              <a:sym typeface="Montserrat SemiBold"/>
            </a:endParaRPr>
          </a:p>
        </p:txBody>
      </p:sp>
      <p:sp>
        <p:nvSpPr>
          <p:cNvPr id="489" name="Google Shape;489;p81"/>
          <p:cNvSpPr txBox="1"/>
          <p:nvPr/>
        </p:nvSpPr>
        <p:spPr>
          <a:xfrm>
            <a:off x="691250" y="1593800"/>
            <a:ext cx="7855800" cy="310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200">
                <a:solidFill>
                  <a:srgbClr val="073763"/>
                </a:solidFill>
                <a:latin typeface="Lato"/>
                <a:ea typeface="Lato"/>
                <a:cs typeface="Lato"/>
                <a:sym typeface="Lato"/>
              </a:rPr>
              <a:t>This meta-review provides strong evidence regarding research gaps, ethical concerns, and future trends about gamification in healthcare. </a:t>
            </a:r>
            <a:endParaRPr sz="1200">
              <a:solidFill>
                <a:srgbClr val="073763"/>
              </a:solidFill>
              <a:latin typeface="Lato"/>
              <a:ea typeface="Lato"/>
              <a:cs typeface="Lato"/>
              <a:sym typeface="Lato"/>
            </a:endParaRPr>
          </a:p>
          <a:p>
            <a:pPr indent="0" lvl="0" marL="0" rtl="0" algn="l">
              <a:lnSpc>
                <a:spcPct val="115000"/>
              </a:lnSpc>
              <a:spcBef>
                <a:spcPts val="1200"/>
              </a:spcBef>
              <a:spcAft>
                <a:spcPts val="0"/>
              </a:spcAft>
              <a:buNone/>
            </a:pPr>
            <a:r>
              <a:rPr lang="en" sz="1200">
                <a:solidFill>
                  <a:srgbClr val="073763"/>
                </a:solidFill>
                <a:latin typeface="Lato"/>
                <a:ea typeface="Lato"/>
                <a:cs typeface="Lato"/>
                <a:sym typeface="Lato"/>
              </a:rPr>
              <a:t>The current research highlights limited research on the ethical and legal implications of serious games and gamification for health. A major challenge is ensuring informed consent and protecting patient privacy and sensitive information when these gamification interventions may potentially be used to manipulate user behavior.</a:t>
            </a:r>
            <a:endParaRPr sz="1200">
              <a:solidFill>
                <a:srgbClr val="073763"/>
              </a:solidFill>
              <a:latin typeface="Lato"/>
              <a:ea typeface="Lato"/>
              <a:cs typeface="Lato"/>
              <a:sym typeface="Lato"/>
            </a:endParaRPr>
          </a:p>
          <a:p>
            <a:pPr indent="0" lvl="0" marL="0" rtl="0" algn="l">
              <a:lnSpc>
                <a:spcPct val="115000"/>
              </a:lnSpc>
              <a:spcBef>
                <a:spcPts val="1200"/>
              </a:spcBef>
              <a:spcAft>
                <a:spcPts val="0"/>
              </a:spcAft>
              <a:buNone/>
            </a:pPr>
            <a:r>
              <a:rPr lang="en" sz="1200">
                <a:solidFill>
                  <a:srgbClr val="073763"/>
                </a:solidFill>
                <a:latin typeface="Lato"/>
                <a:ea typeface="Lato"/>
                <a:cs typeface="Lato"/>
                <a:sym typeface="Lato"/>
              </a:rPr>
              <a:t>This source also provides a concise summary of </a:t>
            </a:r>
            <a:r>
              <a:rPr i="1" lang="en" sz="1200">
                <a:solidFill>
                  <a:srgbClr val="073763"/>
                </a:solidFill>
                <a:latin typeface="Lato"/>
                <a:ea typeface="Lato"/>
                <a:cs typeface="Lato"/>
                <a:sym typeface="Lato"/>
              </a:rPr>
              <a:t>where</a:t>
            </a:r>
            <a:r>
              <a:rPr lang="en" sz="1200">
                <a:solidFill>
                  <a:srgbClr val="073763"/>
                </a:solidFill>
                <a:latin typeface="Lato"/>
                <a:ea typeface="Lato"/>
                <a:cs typeface="Lato"/>
                <a:sym typeface="Lato"/>
              </a:rPr>
              <a:t> gamification is currently focused in healthcare:</a:t>
            </a:r>
            <a:endParaRPr sz="1200">
              <a:solidFill>
                <a:srgbClr val="073763"/>
              </a:solidFill>
              <a:latin typeface="Lato"/>
              <a:ea typeface="Lato"/>
              <a:cs typeface="Lato"/>
              <a:sym typeface="Lato"/>
            </a:endParaRPr>
          </a:p>
          <a:p>
            <a:pPr indent="-304800" lvl="0" marL="457200" rtl="0" algn="l">
              <a:lnSpc>
                <a:spcPct val="115000"/>
              </a:lnSpc>
              <a:spcBef>
                <a:spcPts val="1200"/>
              </a:spcBef>
              <a:spcAft>
                <a:spcPts val="0"/>
              </a:spcAft>
              <a:buClr>
                <a:srgbClr val="073763"/>
              </a:buClr>
              <a:buSzPts val="1200"/>
              <a:buChar char="●"/>
            </a:pPr>
            <a:r>
              <a:rPr lang="en" sz="1200">
                <a:solidFill>
                  <a:srgbClr val="073763"/>
                </a:solidFill>
                <a:latin typeface="Lato"/>
                <a:ea typeface="Lato"/>
                <a:cs typeface="Lato"/>
                <a:sym typeface="Lato"/>
              </a:rPr>
              <a:t>Serious games and gamification are used to address a wide range of conditions, primarily categorized into chronic conditions, mental health disorders, and physical rehabilitation.</a:t>
            </a:r>
            <a:endParaRPr sz="1200">
              <a:solidFill>
                <a:srgbClr val="073763"/>
              </a:solidFill>
              <a:latin typeface="Lato"/>
              <a:ea typeface="Lato"/>
              <a:cs typeface="Lato"/>
              <a:sym typeface="Lato"/>
            </a:endParaRPr>
          </a:p>
          <a:p>
            <a:pPr indent="-304800" lvl="0" marL="457200" rtl="0" algn="l">
              <a:lnSpc>
                <a:spcPct val="115000"/>
              </a:lnSpc>
              <a:spcBef>
                <a:spcPts val="0"/>
              </a:spcBef>
              <a:spcAft>
                <a:spcPts val="0"/>
              </a:spcAft>
              <a:buClr>
                <a:srgbClr val="073763"/>
              </a:buClr>
              <a:buSzPts val="1200"/>
              <a:buChar char="●"/>
            </a:pPr>
            <a:r>
              <a:rPr lang="en" sz="1200">
                <a:solidFill>
                  <a:srgbClr val="073763"/>
                </a:solidFill>
                <a:latin typeface="Lato"/>
                <a:ea typeface="Lato"/>
                <a:cs typeface="Lato"/>
                <a:sym typeface="Lato"/>
              </a:rPr>
              <a:t>The overall trend is shifting toward the use of mobile and digital platforms, Virtual Reality (VR), and Machine Learning to personalize and adapt interventions.</a:t>
            </a:r>
            <a:endParaRPr sz="1200">
              <a:solidFill>
                <a:srgbClr val="073763"/>
              </a:solidFill>
              <a:latin typeface="Lato"/>
              <a:ea typeface="Lato"/>
              <a:cs typeface="Lato"/>
              <a:sym typeface="Lato"/>
            </a:endParaRPr>
          </a:p>
          <a:p>
            <a:pPr indent="0" lvl="0" marL="0" rtl="0" algn="l">
              <a:lnSpc>
                <a:spcPct val="115000"/>
              </a:lnSpc>
              <a:spcBef>
                <a:spcPts val="1200"/>
              </a:spcBef>
              <a:spcAft>
                <a:spcPts val="1200"/>
              </a:spcAft>
              <a:buNone/>
            </a:pPr>
            <a:r>
              <a:t/>
            </a:r>
            <a:endParaRPr sz="1200">
              <a:solidFill>
                <a:srgbClr val="073763"/>
              </a:solidFill>
              <a:latin typeface="Lato"/>
              <a:ea typeface="Lato"/>
              <a:cs typeface="Lato"/>
              <a:sym typeface="Lato"/>
            </a:endParaRPr>
          </a:p>
        </p:txBody>
      </p:sp>
      <p:sp>
        <p:nvSpPr>
          <p:cNvPr id="490" name="Google Shape;490;p81"/>
          <p:cNvSpPr txBox="1"/>
          <p:nvPr/>
        </p:nvSpPr>
        <p:spPr>
          <a:xfrm>
            <a:off x="644100" y="1103550"/>
            <a:ext cx="7233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073763"/>
                </a:solidFill>
                <a:latin typeface="Lato"/>
                <a:ea typeface="Lato"/>
                <a:cs typeface="Lato"/>
                <a:sym typeface="Lato"/>
              </a:rPr>
              <a:t>Source: </a:t>
            </a:r>
            <a:r>
              <a:rPr lang="en" sz="1200">
                <a:solidFill>
                  <a:srgbClr val="073763"/>
                </a:solidFill>
                <a:latin typeface="Lato"/>
                <a:ea typeface="Lato"/>
                <a:cs typeface="Lato"/>
                <a:sym typeface="Lato"/>
              </a:rPr>
              <a:t>"Serious Games and Gamification in Healthcare: A Meta-Review".</a:t>
            </a:r>
            <a:endParaRPr sz="1200">
              <a:solidFill>
                <a:srgbClr val="073763"/>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82"/>
          <p:cNvSpPr txBox="1"/>
          <p:nvPr/>
        </p:nvSpPr>
        <p:spPr>
          <a:xfrm>
            <a:off x="562425" y="580550"/>
            <a:ext cx="4054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1"/>
                </a:solidFill>
                <a:latin typeface="Montserrat SemiBold"/>
                <a:ea typeface="Montserrat SemiBold"/>
                <a:cs typeface="Montserrat SemiBold"/>
                <a:sym typeface="Montserrat SemiBold"/>
              </a:rPr>
              <a:t>Persona </a:t>
            </a:r>
            <a:endParaRPr>
              <a:latin typeface="Montserrat SemiBold"/>
              <a:ea typeface="Montserrat SemiBold"/>
              <a:cs typeface="Montserrat SemiBold"/>
              <a:sym typeface="Montserrat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83"/>
          <p:cNvSpPr txBox="1"/>
          <p:nvPr/>
        </p:nvSpPr>
        <p:spPr>
          <a:xfrm>
            <a:off x="626400" y="72940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073763"/>
                </a:solidFill>
                <a:latin typeface="Montserrat SemiBold"/>
                <a:ea typeface="Montserrat SemiBold"/>
                <a:cs typeface="Montserrat SemiBold"/>
                <a:sym typeface="Montserrat SemiBold"/>
              </a:rPr>
              <a:t>Production</a:t>
            </a:r>
            <a:r>
              <a:rPr lang="en" sz="2400">
                <a:solidFill>
                  <a:schemeClr val="accent4"/>
                </a:solidFill>
                <a:latin typeface="Montserrat SemiBold"/>
                <a:ea typeface="Montserrat SemiBold"/>
                <a:cs typeface="Montserrat SemiBold"/>
                <a:sym typeface="Montserrat SemiBold"/>
              </a:rPr>
              <a:t> Goals</a:t>
            </a:r>
            <a:endParaRPr sz="2400">
              <a:solidFill>
                <a:schemeClr val="accent4"/>
              </a:solidFill>
              <a:latin typeface="Montserrat SemiBold"/>
              <a:ea typeface="Montserrat SemiBold"/>
              <a:cs typeface="Montserrat SemiBold"/>
              <a:sym typeface="Montserrat SemiBold"/>
            </a:endParaRPr>
          </a:p>
        </p:txBody>
      </p:sp>
      <p:sp>
        <p:nvSpPr>
          <p:cNvPr id="501" name="Google Shape;501;p83"/>
          <p:cNvSpPr txBox="1"/>
          <p:nvPr/>
        </p:nvSpPr>
        <p:spPr>
          <a:xfrm>
            <a:off x="816450" y="1351650"/>
            <a:ext cx="7511100" cy="335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solidFill>
                  <a:srgbClr val="073763"/>
                </a:solidFill>
                <a:latin typeface="Lato"/>
                <a:ea typeface="Lato"/>
                <a:cs typeface="Lato"/>
                <a:sym typeface="Lato"/>
              </a:rPr>
              <a:t>Conduct a Competitive Analysis: complete a competitive analysis with stress-reliever apps such as Calm and Headspace to identify successful design patterns and gamification strategies applicable to the complex care context.</a:t>
            </a:r>
            <a:endParaRPr sz="1200">
              <a:solidFill>
                <a:srgbClr val="073763"/>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rgbClr val="073763"/>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200">
                <a:solidFill>
                  <a:srgbClr val="073763"/>
                </a:solidFill>
                <a:latin typeface="Lato"/>
                <a:ea typeface="Lato"/>
                <a:cs typeface="Lato"/>
                <a:sym typeface="Lato"/>
              </a:rPr>
              <a:t>Develop Visual Sketches: Create design options and multiple sketch options for the three gamification components—a bonsai tree rooted in sand, a sand landscape, and rock stacks. </a:t>
            </a:r>
            <a:endParaRPr sz="1200">
              <a:solidFill>
                <a:srgbClr val="073763"/>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200">
                <a:solidFill>
                  <a:srgbClr val="073763"/>
                </a:solidFill>
                <a:latin typeface="Lato"/>
                <a:ea typeface="Lato"/>
                <a:cs typeface="Lato"/>
                <a:sym typeface="Lato"/>
              </a:rPr>
              <a:t>Collect and Create Affirmation Content: create a list of positive and supporting messaging specifically tailored to the needs of complex medical care caregivers.</a:t>
            </a:r>
            <a:endParaRPr sz="1200">
              <a:solidFill>
                <a:srgbClr val="073763"/>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rgbClr val="073763"/>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200">
                <a:solidFill>
                  <a:srgbClr val="073763"/>
                </a:solidFill>
                <a:latin typeface="Lato"/>
                <a:ea typeface="Lato"/>
                <a:cs typeface="Lato"/>
                <a:sym typeface="Lato"/>
              </a:rPr>
              <a:t>Develop a Gamification Prototype: Design and build the gamification feature with curated affirmations (meditative sand landscape, rock stacking, or Bonsai tree growth).</a:t>
            </a:r>
            <a:endParaRPr sz="1200">
              <a:solidFill>
                <a:srgbClr val="073763"/>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rgbClr val="073763"/>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rgbClr val="073763"/>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200">
                <a:solidFill>
                  <a:srgbClr val="073763"/>
                </a:solidFill>
                <a:latin typeface="Lato"/>
                <a:ea typeface="Lato"/>
                <a:cs typeface="Lato"/>
                <a:sym typeface="Lato"/>
              </a:rPr>
              <a:t>Conduct Usability and Accessibility Testing: Conduct targeted user testing to assess the usability and perceived psychological effectiveness of the gamification feature in reducing stress and the burden on the CMC caregiver. </a:t>
            </a:r>
            <a:endParaRPr sz="1200">
              <a:solidFill>
                <a:srgbClr val="073763"/>
              </a:solidFill>
              <a:latin typeface="Lato"/>
              <a:ea typeface="Lato"/>
              <a:cs typeface="Lato"/>
              <a:sym typeface="Lato"/>
            </a:endParaRPr>
          </a:p>
          <a:p>
            <a:pPr indent="0" lvl="0" marL="0" rtl="0" algn="l">
              <a:spcBef>
                <a:spcPts val="0"/>
              </a:spcBef>
              <a:spcAft>
                <a:spcPts val="0"/>
              </a:spcAft>
              <a:buNone/>
            </a:pPr>
            <a:r>
              <a:t/>
            </a:r>
            <a:endParaRPr>
              <a:solidFill>
                <a:schemeClr val="dk1"/>
              </a:solidFill>
              <a:latin typeface="Red Hat Display"/>
              <a:ea typeface="Red Hat Display"/>
              <a:cs typeface="Red Hat Display"/>
              <a:sym typeface="Red Hat Displa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5" name="Shape 505"/>
        <p:cNvGrpSpPr/>
        <p:nvPr/>
      </p:nvGrpSpPr>
      <p:grpSpPr>
        <a:xfrm>
          <a:off x="0" y="0"/>
          <a:ext cx="0" cy="0"/>
          <a:chOff x="0" y="0"/>
          <a:chExt cx="0" cy="0"/>
        </a:xfrm>
      </p:grpSpPr>
      <p:sp>
        <p:nvSpPr>
          <p:cNvPr id="506" name="Google Shape;506;p84"/>
          <p:cNvSpPr txBox="1"/>
          <p:nvPr>
            <p:ph type="title"/>
          </p:nvPr>
        </p:nvSpPr>
        <p:spPr>
          <a:xfrm>
            <a:off x="627375" y="382200"/>
            <a:ext cx="6190500" cy="118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 sz="2400">
                <a:solidFill>
                  <a:srgbClr val="073763"/>
                </a:solidFill>
                <a:latin typeface="Montserrat SemiBold"/>
                <a:ea typeface="Montserrat SemiBold"/>
                <a:cs typeface="Montserrat SemiBold"/>
                <a:sym typeface="Montserrat SemiBold"/>
              </a:rPr>
              <a:t>Competitive Analysis </a:t>
            </a:r>
            <a:endParaRPr b="0" sz="2400">
              <a:solidFill>
                <a:srgbClr val="073763"/>
              </a:solidFill>
              <a:latin typeface="Montserrat SemiBold"/>
              <a:ea typeface="Montserrat SemiBold"/>
              <a:cs typeface="Montserrat SemiBold"/>
              <a:sym typeface="Montserrat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85"/>
          <p:cNvSpPr txBox="1"/>
          <p:nvPr/>
        </p:nvSpPr>
        <p:spPr>
          <a:xfrm>
            <a:off x="203450" y="200200"/>
            <a:ext cx="75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rgbClr val="073763"/>
                </a:solidFill>
                <a:latin typeface="Montserrat SemiBold"/>
                <a:ea typeface="Montserrat SemiBold"/>
                <a:cs typeface="Montserrat SemiBold"/>
                <a:sym typeface="Montserrat SemiBold"/>
              </a:rPr>
              <a:t>Affirmation Lines (For the Gamification Screens)</a:t>
            </a:r>
            <a:endParaRPr sz="2200">
              <a:solidFill>
                <a:srgbClr val="073763"/>
              </a:solidFill>
              <a:latin typeface="Montserrat SemiBold"/>
              <a:ea typeface="Montserrat SemiBold"/>
              <a:cs typeface="Montserrat SemiBold"/>
              <a:sym typeface="Montserrat SemiBold"/>
            </a:endParaRPr>
          </a:p>
        </p:txBody>
      </p:sp>
      <p:sp>
        <p:nvSpPr>
          <p:cNvPr id="512" name="Google Shape;512;p85"/>
          <p:cNvSpPr txBox="1"/>
          <p:nvPr>
            <p:ph idx="4294967295" type="body"/>
          </p:nvPr>
        </p:nvSpPr>
        <p:spPr>
          <a:xfrm>
            <a:off x="314750" y="723400"/>
            <a:ext cx="6064200" cy="62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73763"/>
                </a:solidFill>
                <a:latin typeface="Lato"/>
                <a:ea typeface="Lato"/>
                <a:cs typeface="Lato"/>
                <a:sym typeface="Lato"/>
              </a:rPr>
              <a:t>Prototypes for gamification including 3 options - A bonsai, sand layers and rock stacks that all have affirmative phrases on them. The phrases include things like:</a:t>
            </a:r>
            <a:endParaRPr>
              <a:solidFill>
                <a:srgbClr val="073763"/>
              </a:solidFill>
              <a:latin typeface="Lato"/>
              <a:ea typeface="Lato"/>
              <a:cs typeface="Lato"/>
              <a:sym typeface="Lato"/>
            </a:endParaRPr>
          </a:p>
        </p:txBody>
      </p:sp>
      <p:sp>
        <p:nvSpPr>
          <p:cNvPr id="513" name="Google Shape;513;p85"/>
          <p:cNvSpPr txBox="1"/>
          <p:nvPr/>
        </p:nvSpPr>
        <p:spPr>
          <a:xfrm>
            <a:off x="3190173" y="1745571"/>
            <a:ext cx="1602900" cy="322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073763"/>
                </a:solidFill>
                <a:latin typeface="Lato"/>
                <a:ea typeface="Lato"/>
                <a:cs typeface="Lato"/>
                <a:sym typeface="Lato"/>
              </a:rPr>
              <a:t>I </a:t>
            </a:r>
            <a:r>
              <a:rPr lang="en" sz="1000">
                <a:solidFill>
                  <a:srgbClr val="073763"/>
                </a:solidFill>
                <a:latin typeface="Lato"/>
                <a:ea typeface="Lato"/>
                <a:cs typeface="Lato"/>
                <a:sym typeface="Lato"/>
              </a:rPr>
              <a:t>Matter. </a:t>
            </a:r>
            <a:endParaRPr sz="1000">
              <a:solidFill>
                <a:srgbClr val="073763"/>
              </a:solidFill>
              <a:latin typeface="Lato"/>
              <a:ea typeface="Lato"/>
              <a:cs typeface="Lato"/>
              <a:sym typeface="Lato"/>
            </a:endParaRPr>
          </a:p>
          <a:p>
            <a:pPr indent="0" lvl="0" marL="0" rtl="0" algn="l">
              <a:lnSpc>
                <a:spcPct val="115000"/>
              </a:lnSpc>
              <a:spcBef>
                <a:spcPts val="1200"/>
              </a:spcBef>
              <a:spcAft>
                <a:spcPts val="0"/>
              </a:spcAft>
              <a:buNone/>
            </a:pPr>
            <a:r>
              <a:rPr lang="en" sz="1000">
                <a:solidFill>
                  <a:srgbClr val="073763"/>
                </a:solidFill>
                <a:latin typeface="Lato"/>
                <a:ea typeface="Lato"/>
                <a:cs typeface="Lato"/>
                <a:sym typeface="Lato"/>
              </a:rPr>
              <a:t>I got this. </a:t>
            </a:r>
            <a:endParaRPr sz="1000">
              <a:solidFill>
                <a:srgbClr val="073763"/>
              </a:solidFill>
              <a:latin typeface="Lato"/>
              <a:ea typeface="Lato"/>
              <a:cs typeface="Lato"/>
              <a:sym typeface="Lato"/>
            </a:endParaRPr>
          </a:p>
          <a:p>
            <a:pPr indent="0" lvl="0" marL="0" rtl="0" algn="l">
              <a:lnSpc>
                <a:spcPct val="115000"/>
              </a:lnSpc>
              <a:spcBef>
                <a:spcPts val="1200"/>
              </a:spcBef>
              <a:spcAft>
                <a:spcPts val="0"/>
              </a:spcAft>
              <a:buNone/>
            </a:pPr>
            <a:r>
              <a:rPr lang="en" sz="1000">
                <a:solidFill>
                  <a:srgbClr val="073763"/>
                </a:solidFill>
                <a:latin typeface="Lato"/>
                <a:ea typeface="Lato"/>
                <a:cs typeface="Lato"/>
                <a:sym typeface="Lato"/>
              </a:rPr>
              <a:t>I am  doing an amazing job. </a:t>
            </a:r>
            <a:endParaRPr sz="1000">
              <a:solidFill>
                <a:srgbClr val="073763"/>
              </a:solidFill>
              <a:latin typeface="Lato"/>
              <a:ea typeface="Lato"/>
              <a:cs typeface="Lato"/>
              <a:sym typeface="Lato"/>
            </a:endParaRPr>
          </a:p>
          <a:p>
            <a:pPr indent="0" lvl="0" marL="0" rtl="0" algn="l">
              <a:lnSpc>
                <a:spcPct val="115000"/>
              </a:lnSpc>
              <a:spcBef>
                <a:spcPts val="1200"/>
              </a:spcBef>
              <a:spcAft>
                <a:spcPts val="0"/>
              </a:spcAft>
              <a:buNone/>
            </a:pPr>
            <a:r>
              <a:rPr lang="en" sz="1000">
                <a:solidFill>
                  <a:srgbClr val="073763"/>
                </a:solidFill>
                <a:latin typeface="Lato"/>
                <a:ea typeface="Lato"/>
                <a:cs typeface="Lato"/>
                <a:sym typeface="Lato"/>
              </a:rPr>
              <a:t>I really do know best. </a:t>
            </a:r>
            <a:endParaRPr sz="1000">
              <a:solidFill>
                <a:srgbClr val="073763"/>
              </a:solidFill>
              <a:latin typeface="Lato"/>
              <a:ea typeface="Lato"/>
              <a:cs typeface="Lato"/>
              <a:sym typeface="Lato"/>
            </a:endParaRPr>
          </a:p>
          <a:p>
            <a:pPr indent="0" lvl="0" marL="0" rtl="0" algn="l">
              <a:lnSpc>
                <a:spcPct val="115000"/>
              </a:lnSpc>
              <a:spcBef>
                <a:spcPts val="1200"/>
              </a:spcBef>
              <a:spcAft>
                <a:spcPts val="0"/>
              </a:spcAft>
              <a:buNone/>
            </a:pPr>
            <a:r>
              <a:rPr lang="en" sz="1000">
                <a:solidFill>
                  <a:srgbClr val="073763"/>
                </a:solidFill>
                <a:latin typeface="Lato"/>
                <a:ea typeface="Lato"/>
                <a:cs typeface="Lato"/>
                <a:sym typeface="Lato"/>
              </a:rPr>
              <a:t>I am the key to your child’s success.</a:t>
            </a:r>
            <a:endParaRPr sz="1000">
              <a:solidFill>
                <a:srgbClr val="073763"/>
              </a:solidFill>
              <a:latin typeface="Lato"/>
              <a:ea typeface="Lato"/>
              <a:cs typeface="Lato"/>
              <a:sym typeface="Lato"/>
            </a:endParaRPr>
          </a:p>
          <a:p>
            <a:pPr indent="0" lvl="0" marL="0" rtl="0" algn="l">
              <a:lnSpc>
                <a:spcPct val="115000"/>
              </a:lnSpc>
              <a:spcBef>
                <a:spcPts val="1200"/>
              </a:spcBef>
              <a:spcAft>
                <a:spcPts val="0"/>
              </a:spcAft>
              <a:buNone/>
            </a:pPr>
            <a:r>
              <a:rPr lang="en" sz="1000">
                <a:solidFill>
                  <a:srgbClr val="073763"/>
                </a:solidFill>
                <a:latin typeface="Lato"/>
                <a:ea typeface="Lato"/>
                <a:cs typeface="Lato"/>
                <a:sym typeface="Lato"/>
              </a:rPr>
              <a:t>I am rocking this.</a:t>
            </a:r>
            <a:endParaRPr sz="1000">
              <a:solidFill>
                <a:srgbClr val="073763"/>
              </a:solidFill>
              <a:latin typeface="Lato"/>
              <a:ea typeface="Lato"/>
              <a:cs typeface="Lato"/>
              <a:sym typeface="Lato"/>
            </a:endParaRPr>
          </a:p>
          <a:p>
            <a:pPr indent="0" lvl="0" marL="0" rtl="0" algn="l">
              <a:lnSpc>
                <a:spcPct val="115000"/>
              </a:lnSpc>
              <a:spcBef>
                <a:spcPts val="1200"/>
              </a:spcBef>
              <a:spcAft>
                <a:spcPts val="1200"/>
              </a:spcAft>
              <a:buNone/>
            </a:pPr>
            <a:r>
              <a:rPr lang="en" sz="1000">
                <a:solidFill>
                  <a:srgbClr val="073763"/>
                </a:solidFill>
                <a:latin typeface="Lato"/>
                <a:ea typeface="Lato"/>
                <a:cs typeface="Lato"/>
                <a:sym typeface="Lato"/>
              </a:rPr>
              <a:t>This i</a:t>
            </a:r>
            <a:r>
              <a:rPr lang="en" sz="1000">
                <a:solidFill>
                  <a:srgbClr val="073763"/>
                </a:solidFill>
                <a:latin typeface="Lato"/>
                <a:ea typeface="Lato"/>
                <a:cs typeface="Lato"/>
                <a:sym typeface="Lato"/>
              </a:rPr>
              <a:t>s hard.</a:t>
            </a:r>
            <a:endParaRPr sz="1000">
              <a:solidFill>
                <a:srgbClr val="073763"/>
              </a:solidFill>
              <a:latin typeface="Lato"/>
              <a:ea typeface="Lato"/>
              <a:cs typeface="Lato"/>
              <a:sym typeface="Lato"/>
            </a:endParaRPr>
          </a:p>
        </p:txBody>
      </p:sp>
      <p:sp>
        <p:nvSpPr>
          <p:cNvPr id="514" name="Google Shape;514;p85"/>
          <p:cNvSpPr txBox="1"/>
          <p:nvPr/>
        </p:nvSpPr>
        <p:spPr>
          <a:xfrm>
            <a:off x="7163591" y="1674421"/>
            <a:ext cx="1566900" cy="303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rgbClr val="073763"/>
                </a:solidFill>
                <a:latin typeface="Lato"/>
                <a:ea typeface="Lato"/>
                <a:cs typeface="Lato"/>
                <a:sym typeface="Lato"/>
              </a:rPr>
              <a:t>MY </a:t>
            </a:r>
            <a:r>
              <a:rPr lang="en" sz="1000">
                <a:solidFill>
                  <a:srgbClr val="073763"/>
                </a:solidFill>
                <a:latin typeface="Lato"/>
                <a:ea typeface="Lato"/>
                <a:cs typeface="Lato"/>
                <a:sym typeface="Lato"/>
              </a:rPr>
              <a:t>gut is not wrong. </a:t>
            </a:r>
            <a:endParaRPr sz="1000">
              <a:solidFill>
                <a:srgbClr val="073763"/>
              </a:solidFill>
              <a:latin typeface="Lato"/>
              <a:ea typeface="Lato"/>
              <a:cs typeface="Lato"/>
              <a:sym typeface="Lato"/>
            </a:endParaRPr>
          </a:p>
          <a:p>
            <a:pPr indent="0" lvl="0" marL="0" rtl="0" algn="l">
              <a:lnSpc>
                <a:spcPct val="115000"/>
              </a:lnSpc>
              <a:spcBef>
                <a:spcPts val="1200"/>
              </a:spcBef>
              <a:spcAft>
                <a:spcPts val="0"/>
              </a:spcAft>
              <a:buNone/>
            </a:pPr>
            <a:r>
              <a:rPr lang="en" sz="1000">
                <a:solidFill>
                  <a:srgbClr val="073763"/>
                </a:solidFill>
                <a:latin typeface="Lato"/>
                <a:ea typeface="Lato"/>
                <a:cs typeface="Lato"/>
                <a:sym typeface="Lato"/>
              </a:rPr>
              <a:t>I will get through this and anything else in my path. </a:t>
            </a:r>
            <a:endParaRPr sz="1000">
              <a:solidFill>
                <a:srgbClr val="073763"/>
              </a:solidFill>
              <a:latin typeface="Lato"/>
              <a:ea typeface="Lato"/>
              <a:cs typeface="Lato"/>
              <a:sym typeface="Lato"/>
            </a:endParaRPr>
          </a:p>
          <a:p>
            <a:pPr indent="0" lvl="0" marL="0" rtl="0" algn="l">
              <a:lnSpc>
                <a:spcPct val="115000"/>
              </a:lnSpc>
              <a:spcBef>
                <a:spcPts val="1200"/>
              </a:spcBef>
              <a:spcAft>
                <a:spcPts val="0"/>
              </a:spcAft>
              <a:buNone/>
            </a:pPr>
            <a:r>
              <a:rPr lang="en" sz="1000">
                <a:solidFill>
                  <a:srgbClr val="073763"/>
                </a:solidFill>
                <a:latin typeface="Lato"/>
                <a:ea typeface="Lato"/>
                <a:cs typeface="Lato"/>
                <a:sym typeface="Lato"/>
              </a:rPr>
              <a:t>I am  not alone. </a:t>
            </a:r>
            <a:endParaRPr sz="1000">
              <a:solidFill>
                <a:srgbClr val="073763"/>
              </a:solidFill>
              <a:latin typeface="Lato"/>
              <a:ea typeface="Lato"/>
              <a:cs typeface="Lato"/>
              <a:sym typeface="Lato"/>
            </a:endParaRPr>
          </a:p>
          <a:p>
            <a:pPr indent="0" lvl="0" marL="0" rtl="0" algn="l">
              <a:lnSpc>
                <a:spcPct val="115000"/>
              </a:lnSpc>
              <a:spcBef>
                <a:spcPts val="1200"/>
              </a:spcBef>
              <a:spcAft>
                <a:spcPts val="0"/>
              </a:spcAft>
              <a:buNone/>
            </a:pPr>
            <a:r>
              <a:rPr lang="en" sz="1000">
                <a:solidFill>
                  <a:srgbClr val="073763"/>
                </a:solidFill>
                <a:latin typeface="Lato"/>
                <a:ea typeface="Lato"/>
                <a:cs typeface="Lato"/>
                <a:sym typeface="Lato"/>
              </a:rPr>
              <a:t>As a parent of a special needs child, my journey is different. </a:t>
            </a:r>
            <a:endParaRPr sz="1000">
              <a:solidFill>
                <a:srgbClr val="073763"/>
              </a:solidFill>
              <a:latin typeface="Lato"/>
              <a:ea typeface="Lato"/>
              <a:cs typeface="Lato"/>
              <a:sym typeface="Lato"/>
            </a:endParaRPr>
          </a:p>
          <a:p>
            <a:pPr indent="0" lvl="0" marL="0" rtl="0" algn="l">
              <a:lnSpc>
                <a:spcPct val="115000"/>
              </a:lnSpc>
              <a:spcBef>
                <a:spcPts val="1200"/>
              </a:spcBef>
              <a:spcAft>
                <a:spcPts val="0"/>
              </a:spcAft>
              <a:buNone/>
            </a:pPr>
            <a:r>
              <a:rPr lang="en" sz="1000">
                <a:solidFill>
                  <a:srgbClr val="073763"/>
                </a:solidFill>
                <a:latin typeface="Lato"/>
                <a:ea typeface="Lato"/>
                <a:cs typeface="Lato"/>
                <a:sym typeface="Lato"/>
              </a:rPr>
              <a:t>I know my child best.</a:t>
            </a:r>
            <a:endParaRPr sz="1000">
              <a:solidFill>
                <a:srgbClr val="073763"/>
              </a:solidFill>
              <a:latin typeface="Lato"/>
              <a:ea typeface="Lato"/>
              <a:cs typeface="Lato"/>
              <a:sym typeface="Lato"/>
            </a:endParaRPr>
          </a:p>
          <a:p>
            <a:pPr indent="0" lvl="0" marL="0" rtl="0" algn="l">
              <a:lnSpc>
                <a:spcPct val="115000"/>
              </a:lnSpc>
              <a:spcBef>
                <a:spcPts val="1200"/>
              </a:spcBef>
              <a:spcAft>
                <a:spcPts val="0"/>
              </a:spcAft>
              <a:buNone/>
            </a:pPr>
            <a:r>
              <a:rPr lang="en" sz="1000">
                <a:solidFill>
                  <a:srgbClr val="073763"/>
                </a:solidFill>
                <a:latin typeface="Lato"/>
                <a:ea typeface="Lato"/>
                <a:cs typeface="Lato"/>
                <a:sym typeface="Lato"/>
              </a:rPr>
              <a:t>My child is strong.</a:t>
            </a:r>
            <a:endParaRPr sz="1000">
              <a:solidFill>
                <a:srgbClr val="073763"/>
              </a:solidFill>
              <a:latin typeface="Lato"/>
              <a:ea typeface="Lato"/>
              <a:cs typeface="Lato"/>
              <a:sym typeface="Lato"/>
            </a:endParaRPr>
          </a:p>
          <a:p>
            <a:pPr indent="0" lvl="0" marL="0" rtl="0" algn="l">
              <a:spcBef>
                <a:spcPts val="1200"/>
              </a:spcBef>
              <a:spcAft>
                <a:spcPts val="0"/>
              </a:spcAft>
              <a:buNone/>
            </a:pPr>
            <a:r>
              <a:t/>
            </a:r>
            <a:endParaRPr sz="1000">
              <a:solidFill>
                <a:srgbClr val="073763"/>
              </a:solidFill>
              <a:latin typeface="Lato"/>
              <a:ea typeface="Lato"/>
              <a:cs typeface="Lato"/>
              <a:sym typeface="Lato"/>
            </a:endParaRPr>
          </a:p>
        </p:txBody>
      </p:sp>
      <p:sp>
        <p:nvSpPr>
          <p:cNvPr id="515" name="Google Shape;515;p85"/>
          <p:cNvSpPr txBox="1"/>
          <p:nvPr/>
        </p:nvSpPr>
        <p:spPr>
          <a:xfrm>
            <a:off x="5051712" y="1745571"/>
            <a:ext cx="2040300" cy="222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073763"/>
                </a:solidFill>
                <a:latin typeface="Lato"/>
                <a:ea typeface="Lato"/>
                <a:cs typeface="Lato"/>
                <a:sym typeface="Lato"/>
              </a:rPr>
              <a:t>You are worthy. </a:t>
            </a:r>
            <a:endParaRPr sz="1000">
              <a:solidFill>
                <a:srgbClr val="073763"/>
              </a:solidFill>
              <a:latin typeface="Lato"/>
              <a:ea typeface="Lato"/>
              <a:cs typeface="Lato"/>
              <a:sym typeface="Lato"/>
            </a:endParaRPr>
          </a:p>
          <a:p>
            <a:pPr indent="0" lvl="0" marL="0" rtl="0" algn="l">
              <a:lnSpc>
                <a:spcPct val="115000"/>
              </a:lnSpc>
              <a:spcBef>
                <a:spcPts val="1200"/>
              </a:spcBef>
              <a:spcAft>
                <a:spcPts val="0"/>
              </a:spcAft>
              <a:buNone/>
            </a:pPr>
            <a:r>
              <a:rPr lang="en" sz="1000">
                <a:solidFill>
                  <a:srgbClr val="073763"/>
                </a:solidFill>
                <a:latin typeface="Lato"/>
                <a:ea typeface="Lato"/>
                <a:cs typeface="Lato"/>
                <a:sym typeface="Lato"/>
              </a:rPr>
              <a:t>Your relationship with your child is beautiful. </a:t>
            </a:r>
            <a:endParaRPr sz="1000">
              <a:solidFill>
                <a:srgbClr val="073763"/>
              </a:solidFill>
              <a:latin typeface="Lato"/>
              <a:ea typeface="Lato"/>
              <a:cs typeface="Lato"/>
              <a:sym typeface="Lato"/>
            </a:endParaRPr>
          </a:p>
          <a:p>
            <a:pPr indent="0" lvl="0" marL="0" rtl="0" algn="l">
              <a:lnSpc>
                <a:spcPct val="115000"/>
              </a:lnSpc>
              <a:spcBef>
                <a:spcPts val="1200"/>
              </a:spcBef>
              <a:spcAft>
                <a:spcPts val="0"/>
              </a:spcAft>
              <a:buNone/>
            </a:pPr>
            <a:r>
              <a:rPr lang="en" sz="1000">
                <a:solidFill>
                  <a:srgbClr val="073763"/>
                </a:solidFill>
                <a:latin typeface="Lato"/>
                <a:ea typeface="Lato"/>
                <a:cs typeface="Lato"/>
                <a:sym typeface="Lato"/>
              </a:rPr>
              <a:t>One step at a time.</a:t>
            </a:r>
            <a:endParaRPr sz="1000">
              <a:solidFill>
                <a:srgbClr val="073763"/>
              </a:solidFill>
              <a:latin typeface="Lato"/>
              <a:ea typeface="Lato"/>
              <a:cs typeface="Lato"/>
              <a:sym typeface="Lato"/>
            </a:endParaRPr>
          </a:p>
          <a:p>
            <a:pPr indent="0" lvl="0" marL="0" rtl="0" algn="l">
              <a:lnSpc>
                <a:spcPct val="115000"/>
              </a:lnSpc>
              <a:spcBef>
                <a:spcPts val="1200"/>
              </a:spcBef>
              <a:spcAft>
                <a:spcPts val="0"/>
              </a:spcAft>
              <a:buNone/>
            </a:pPr>
            <a:r>
              <a:rPr lang="en" sz="1000">
                <a:solidFill>
                  <a:srgbClr val="073763"/>
                </a:solidFill>
                <a:latin typeface="Lato"/>
                <a:ea typeface="Lato"/>
                <a:cs typeface="Lato"/>
                <a:sym typeface="Lato"/>
              </a:rPr>
              <a:t>Trust your intuition.</a:t>
            </a:r>
            <a:endParaRPr sz="1000">
              <a:solidFill>
                <a:srgbClr val="073763"/>
              </a:solidFill>
              <a:latin typeface="Lato"/>
              <a:ea typeface="Lato"/>
              <a:cs typeface="Lato"/>
              <a:sym typeface="Lato"/>
            </a:endParaRPr>
          </a:p>
          <a:p>
            <a:pPr indent="0" lvl="0" marL="0" rtl="0" algn="l">
              <a:lnSpc>
                <a:spcPct val="115000"/>
              </a:lnSpc>
              <a:spcBef>
                <a:spcPts val="1200"/>
              </a:spcBef>
              <a:spcAft>
                <a:spcPts val="0"/>
              </a:spcAft>
              <a:buNone/>
            </a:pPr>
            <a:r>
              <a:rPr lang="en" sz="1000">
                <a:solidFill>
                  <a:srgbClr val="073763"/>
                </a:solidFill>
                <a:latin typeface="Lato"/>
                <a:ea typeface="Lato"/>
                <a:cs typeface="Lato"/>
                <a:sym typeface="Lato"/>
              </a:rPr>
              <a:t>Take a breather.</a:t>
            </a:r>
            <a:endParaRPr sz="1000">
              <a:solidFill>
                <a:srgbClr val="073763"/>
              </a:solidFill>
              <a:latin typeface="Lato"/>
              <a:ea typeface="Lato"/>
              <a:cs typeface="Lato"/>
              <a:sym typeface="Lato"/>
            </a:endParaRPr>
          </a:p>
          <a:p>
            <a:pPr indent="0" lvl="0" marL="0" rtl="0" algn="l">
              <a:lnSpc>
                <a:spcPct val="115000"/>
              </a:lnSpc>
              <a:spcBef>
                <a:spcPts val="1200"/>
              </a:spcBef>
              <a:spcAft>
                <a:spcPts val="0"/>
              </a:spcAft>
              <a:buNone/>
            </a:pPr>
            <a:r>
              <a:rPr lang="en" sz="1000">
                <a:solidFill>
                  <a:srgbClr val="073763"/>
                </a:solidFill>
                <a:latin typeface="Lato"/>
                <a:ea typeface="Lato"/>
                <a:cs typeface="Lato"/>
                <a:sym typeface="Lato"/>
              </a:rPr>
              <a:t>Take a moment.</a:t>
            </a:r>
            <a:endParaRPr sz="1000">
              <a:solidFill>
                <a:srgbClr val="073763"/>
              </a:solidFill>
              <a:latin typeface="Lato"/>
              <a:ea typeface="Lato"/>
              <a:cs typeface="Lato"/>
              <a:sym typeface="Lato"/>
            </a:endParaRPr>
          </a:p>
          <a:p>
            <a:pPr indent="0" lvl="0" marL="0" rtl="0" algn="l">
              <a:lnSpc>
                <a:spcPct val="115000"/>
              </a:lnSpc>
              <a:spcBef>
                <a:spcPts val="1200"/>
              </a:spcBef>
              <a:spcAft>
                <a:spcPts val="0"/>
              </a:spcAft>
              <a:buNone/>
            </a:pPr>
            <a:r>
              <a:rPr lang="en" sz="1000">
                <a:solidFill>
                  <a:srgbClr val="073763"/>
                </a:solidFill>
                <a:latin typeface="Lato"/>
                <a:ea typeface="Lato"/>
                <a:cs typeface="Lato"/>
                <a:sym typeface="Lato"/>
              </a:rPr>
              <a:t>You care so much.</a:t>
            </a:r>
            <a:endParaRPr sz="1000">
              <a:solidFill>
                <a:srgbClr val="073763"/>
              </a:solidFill>
              <a:latin typeface="Lato"/>
              <a:ea typeface="Lato"/>
              <a:cs typeface="Lato"/>
              <a:sym typeface="Lato"/>
            </a:endParaRPr>
          </a:p>
          <a:p>
            <a:pPr indent="0" lvl="0" marL="0" rtl="0" algn="l">
              <a:lnSpc>
                <a:spcPct val="115000"/>
              </a:lnSpc>
              <a:spcBef>
                <a:spcPts val="1200"/>
              </a:spcBef>
              <a:spcAft>
                <a:spcPts val="0"/>
              </a:spcAft>
              <a:buNone/>
            </a:pPr>
            <a:r>
              <a:rPr lang="en" sz="1000">
                <a:solidFill>
                  <a:srgbClr val="073763"/>
                </a:solidFill>
                <a:latin typeface="Lato"/>
                <a:ea typeface="Lato"/>
                <a:cs typeface="Lato"/>
                <a:sym typeface="Lato"/>
              </a:rPr>
              <a:t>You are strong.</a:t>
            </a:r>
            <a:endParaRPr sz="1000">
              <a:solidFill>
                <a:srgbClr val="073763"/>
              </a:solidFill>
              <a:latin typeface="Lato"/>
              <a:ea typeface="Lato"/>
              <a:cs typeface="Lato"/>
              <a:sym typeface="Lato"/>
            </a:endParaRPr>
          </a:p>
          <a:p>
            <a:pPr indent="0" lvl="0" marL="0" rtl="0" algn="l">
              <a:spcBef>
                <a:spcPts val="1200"/>
              </a:spcBef>
              <a:spcAft>
                <a:spcPts val="0"/>
              </a:spcAft>
              <a:buNone/>
            </a:pPr>
            <a:r>
              <a:t/>
            </a:r>
            <a:endParaRPr sz="1000">
              <a:solidFill>
                <a:srgbClr val="073763"/>
              </a:solidFill>
              <a:latin typeface="Lato"/>
              <a:ea typeface="Lato"/>
              <a:cs typeface="Lato"/>
              <a:sym typeface="Lato"/>
            </a:endParaRPr>
          </a:p>
        </p:txBody>
      </p:sp>
      <p:pic>
        <p:nvPicPr>
          <p:cNvPr id="516" name="Google Shape;516;p85"/>
          <p:cNvPicPr preferRelativeResize="0"/>
          <p:nvPr/>
        </p:nvPicPr>
        <p:blipFill>
          <a:blip r:embed="rId3">
            <a:alphaModFix/>
          </a:blip>
          <a:stretch>
            <a:fillRect/>
          </a:stretch>
        </p:blipFill>
        <p:spPr>
          <a:xfrm>
            <a:off x="7599075" y="262500"/>
            <a:ext cx="1396150" cy="783625"/>
          </a:xfrm>
          <a:prstGeom prst="rect">
            <a:avLst/>
          </a:prstGeom>
          <a:noFill/>
          <a:ln>
            <a:noFill/>
          </a:ln>
        </p:spPr>
      </p:pic>
      <p:pic>
        <p:nvPicPr>
          <p:cNvPr id="517" name="Google Shape;517;p85" title="SimplerCareSketch.png"/>
          <p:cNvPicPr preferRelativeResize="0"/>
          <p:nvPr/>
        </p:nvPicPr>
        <p:blipFill rotWithShape="1">
          <a:blip r:embed="rId4">
            <a:alphaModFix/>
          </a:blip>
          <a:srcRect b="9285" l="1350" r="-1349" t="11756"/>
          <a:stretch/>
        </p:blipFill>
        <p:spPr>
          <a:xfrm>
            <a:off x="262675" y="1749725"/>
            <a:ext cx="2714349" cy="28106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86"/>
          <p:cNvSpPr txBox="1"/>
          <p:nvPr/>
        </p:nvSpPr>
        <p:spPr>
          <a:xfrm>
            <a:off x="562425" y="580550"/>
            <a:ext cx="75429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lt1"/>
                </a:solidFill>
                <a:latin typeface="Montserrat SemiBold"/>
                <a:ea typeface="Montserrat SemiBold"/>
                <a:cs typeface="Montserrat SemiBold"/>
                <a:sym typeface="Montserrat SemiBold"/>
              </a:rPr>
              <a:t>Affirmation Lines</a:t>
            </a:r>
            <a:r>
              <a:rPr lang="en" sz="2200">
                <a:solidFill>
                  <a:schemeClr val="lt1"/>
                </a:solidFill>
                <a:latin typeface="Montserrat SemiBold"/>
                <a:ea typeface="Montserrat SemiBold"/>
                <a:cs typeface="Montserrat SemiBold"/>
                <a:sym typeface="Montserrat SemiBold"/>
              </a:rPr>
              <a:t> (For the Gamification Screens)</a:t>
            </a:r>
            <a:endParaRPr sz="2200">
              <a:solidFill>
                <a:schemeClr val="lt1"/>
              </a:solidFill>
              <a:latin typeface="Montserrat SemiBold"/>
              <a:ea typeface="Montserrat SemiBold"/>
              <a:cs typeface="Montserrat SemiBold"/>
              <a:sym typeface="Montserrat SemiBold"/>
            </a:endParaRPr>
          </a:p>
          <a:p>
            <a:pPr indent="0" lvl="0" marL="0" rtl="0" algn="l">
              <a:spcBef>
                <a:spcPts val="0"/>
              </a:spcBef>
              <a:spcAft>
                <a:spcPts val="0"/>
              </a:spcAft>
              <a:buNone/>
            </a:pPr>
            <a:r>
              <a:t/>
            </a:r>
            <a:endParaRPr sz="2400">
              <a:solidFill>
                <a:schemeClr val="lt1"/>
              </a:solidFill>
              <a:latin typeface="Montserrat SemiBold"/>
              <a:ea typeface="Montserrat SemiBold"/>
              <a:cs typeface="Montserrat SemiBold"/>
              <a:sym typeface="Montserrat SemiBold"/>
            </a:endParaRPr>
          </a:p>
        </p:txBody>
      </p:sp>
      <p:sp>
        <p:nvSpPr>
          <p:cNvPr id="523" name="Google Shape;523;p86"/>
          <p:cNvSpPr txBox="1"/>
          <p:nvPr/>
        </p:nvSpPr>
        <p:spPr>
          <a:xfrm>
            <a:off x="1468350" y="2051549"/>
            <a:ext cx="1381800" cy="275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073763"/>
                </a:solidFill>
                <a:latin typeface="Lato"/>
                <a:ea typeface="Lato"/>
                <a:cs typeface="Lato"/>
                <a:sym typeface="Lato"/>
              </a:rPr>
              <a:t>Things will get better.</a:t>
            </a:r>
            <a:endParaRPr sz="1000">
              <a:solidFill>
                <a:srgbClr val="073763"/>
              </a:solidFill>
              <a:latin typeface="Lato"/>
              <a:ea typeface="Lato"/>
              <a:cs typeface="Lato"/>
              <a:sym typeface="Lato"/>
            </a:endParaRPr>
          </a:p>
          <a:p>
            <a:pPr indent="0" lvl="0" marL="0" rtl="0" algn="l">
              <a:lnSpc>
                <a:spcPct val="115000"/>
              </a:lnSpc>
              <a:spcBef>
                <a:spcPts val="1200"/>
              </a:spcBef>
              <a:spcAft>
                <a:spcPts val="0"/>
              </a:spcAft>
              <a:buNone/>
            </a:pPr>
            <a:r>
              <a:rPr lang="en" sz="1000">
                <a:solidFill>
                  <a:srgbClr val="073763"/>
                </a:solidFill>
                <a:latin typeface="Lato"/>
                <a:ea typeface="Lato"/>
                <a:cs typeface="Lato"/>
                <a:sym typeface="Lato"/>
              </a:rPr>
              <a:t>I can t</a:t>
            </a:r>
            <a:r>
              <a:rPr lang="en" sz="1000">
                <a:solidFill>
                  <a:srgbClr val="073763"/>
                </a:solidFill>
                <a:latin typeface="Lato"/>
                <a:ea typeface="Lato"/>
                <a:cs typeface="Lato"/>
                <a:sym typeface="Lato"/>
              </a:rPr>
              <a:t>ake time for my</a:t>
            </a:r>
            <a:r>
              <a:rPr lang="en" sz="1000">
                <a:solidFill>
                  <a:srgbClr val="073763"/>
                </a:solidFill>
                <a:latin typeface="Lato"/>
                <a:ea typeface="Lato"/>
                <a:cs typeface="Lato"/>
                <a:sym typeface="Lato"/>
              </a:rPr>
              <a:t>self</a:t>
            </a:r>
            <a:r>
              <a:rPr lang="en" sz="1000">
                <a:solidFill>
                  <a:srgbClr val="073763"/>
                </a:solidFill>
                <a:latin typeface="Lato"/>
                <a:ea typeface="Lato"/>
                <a:cs typeface="Lato"/>
                <a:sym typeface="Lato"/>
              </a:rPr>
              <a:t>.</a:t>
            </a:r>
            <a:endParaRPr sz="1000">
              <a:solidFill>
                <a:srgbClr val="073763"/>
              </a:solidFill>
              <a:latin typeface="Lato"/>
              <a:ea typeface="Lato"/>
              <a:cs typeface="Lato"/>
              <a:sym typeface="Lato"/>
            </a:endParaRPr>
          </a:p>
          <a:p>
            <a:pPr indent="0" lvl="0" marL="0" rtl="0" algn="l">
              <a:lnSpc>
                <a:spcPct val="115000"/>
              </a:lnSpc>
              <a:spcBef>
                <a:spcPts val="1200"/>
              </a:spcBef>
              <a:spcAft>
                <a:spcPts val="0"/>
              </a:spcAft>
              <a:buNone/>
            </a:pPr>
            <a:r>
              <a:rPr lang="en" sz="1000">
                <a:solidFill>
                  <a:srgbClr val="073763"/>
                </a:solidFill>
                <a:latin typeface="Lato"/>
                <a:ea typeface="Lato"/>
                <a:cs typeface="Lato"/>
                <a:sym typeface="Lato"/>
              </a:rPr>
              <a:t>I am  growing.</a:t>
            </a:r>
            <a:endParaRPr sz="1000">
              <a:solidFill>
                <a:srgbClr val="073763"/>
              </a:solidFill>
              <a:latin typeface="Lato"/>
              <a:ea typeface="Lato"/>
              <a:cs typeface="Lato"/>
              <a:sym typeface="Lato"/>
            </a:endParaRPr>
          </a:p>
          <a:p>
            <a:pPr indent="0" lvl="0" marL="0" rtl="0" algn="l">
              <a:lnSpc>
                <a:spcPct val="115000"/>
              </a:lnSpc>
              <a:spcBef>
                <a:spcPts val="1200"/>
              </a:spcBef>
              <a:spcAft>
                <a:spcPts val="0"/>
              </a:spcAft>
              <a:buNone/>
            </a:pPr>
            <a:r>
              <a:rPr lang="en" sz="1000">
                <a:solidFill>
                  <a:srgbClr val="073763"/>
                </a:solidFill>
                <a:latin typeface="Lato"/>
                <a:ea typeface="Lato"/>
                <a:cs typeface="Lato"/>
                <a:sym typeface="Lato"/>
              </a:rPr>
              <a:t>Start where you are, use what you have, do </a:t>
            </a:r>
            <a:r>
              <a:rPr lang="en" sz="1000">
                <a:solidFill>
                  <a:srgbClr val="073763"/>
                </a:solidFill>
                <a:latin typeface="Lato"/>
                <a:ea typeface="Lato"/>
                <a:cs typeface="Lato"/>
                <a:sym typeface="Lato"/>
              </a:rPr>
              <a:t>what</a:t>
            </a:r>
            <a:r>
              <a:rPr lang="en" sz="1000">
                <a:solidFill>
                  <a:srgbClr val="073763"/>
                </a:solidFill>
                <a:latin typeface="Lato"/>
                <a:ea typeface="Lato"/>
                <a:cs typeface="Lato"/>
                <a:sym typeface="Lato"/>
              </a:rPr>
              <a:t> you can.</a:t>
            </a:r>
            <a:endParaRPr sz="1000">
              <a:solidFill>
                <a:srgbClr val="073763"/>
              </a:solidFill>
              <a:latin typeface="Lato"/>
              <a:ea typeface="Lato"/>
              <a:cs typeface="Lato"/>
              <a:sym typeface="Lato"/>
            </a:endParaRPr>
          </a:p>
          <a:p>
            <a:pPr indent="0" lvl="0" marL="0" rtl="0" algn="l">
              <a:lnSpc>
                <a:spcPct val="115000"/>
              </a:lnSpc>
              <a:spcBef>
                <a:spcPts val="1200"/>
              </a:spcBef>
              <a:spcAft>
                <a:spcPts val="1200"/>
              </a:spcAft>
              <a:buNone/>
            </a:pPr>
            <a:r>
              <a:rPr lang="en" sz="1000">
                <a:solidFill>
                  <a:srgbClr val="073763"/>
                </a:solidFill>
                <a:latin typeface="Lato"/>
                <a:ea typeface="Lato"/>
                <a:cs typeface="Lato"/>
                <a:sym typeface="Lato"/>
              </a:rPr>
              <a:t>Thank you for supporting your child.</a:t>
            </a:r>
            <a:endParaRPr sz="1000">
              <a:solidFill>
                <a:srgbClr val="073763"/>
              </a:solidFill>
              <a:latin typeface="Lato"/>
              <a:ea typeface="Lato"/>
              <a:cs typeface="Lato"/>
              <a:sym typeface="Lato"/>
            </a:endParaRPr>
          </a:p>
        </p:txBody>
      </p:sp>
      <p:sp>
        <p:nvSpPr>
          <p:cNvPr id="524" name="Google Shape;524;p86"/>
          <p:cNvSpPr txBox="1"/>
          <p:nvPr/>
        </p:nvSpPr>
        <p:spPr>
          <a:xfrm>
            <a:off x="3881100" y="2051549"/>
            <a:ext cx="1381800" cy="275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073763"/>
                </a:solidFill>
                <a:latin typeface="Lato"/>
                <a:ea typeface="Lato"/>
                <a:cs typeface="Lato"/>
                <a:sym typeface="Lato"/>
              </a:rPr>
              <a:t>It is okay to acknowledge this situation </a:t>
            </a:r>
            <a:r>
              <a:rPr lang="en" sz="1000">
                <a:solidFill>
                  <a:srgbClr val="073763"/>
                </a:solidFill>
                <a:latin typeface="Lato"/>
                <a:ea typeface="Lato"/>
                <a:cs typeface="Lato"/>
                <a:sym typeface="Lato"/>
              </a:rPr>
              <a:t>sucks</a:t>
            </a:r>
            <a:r>
              <a:rPr lang="en" sz="1000">
                <a:solidFill>
                  <a:srgbClr val="073763"/>
                </a:solidFill>
                <a:latin typeface="Lato"/>
                <a:ea typeface="Lato"/>
                <a:cs typeface="Lato"/>
                <a:sym typeface="Lato"/>
              </a:rPr>
              <a:t>. </a:t>
            </a:r>
            <a:endParaRPr sz="1000">
              <a:solidFill>
                <a:srgbClr val="073763"/>
              </a:solidFill>
              <a:latin typeface="Lato"/>
              <a:ea typeface="Lato"/>
              <a:cs typeface="Lato"/>
              <a:sym typeface="Lato"/>
            </a:endParaRPr>
          </a:p>
          <a:p>
            <a:pPr indent="0" lvl="0" marL="0" rtl="0" algn="l">
              <a:lnSpc>
                <a:spcPct val="115000"/>
              </a:lnSpc>
              <a:spcBef>
                <a:spcPts val="1200"/>
              </a:spcBef>
              <a:spcAft>
                <a:spcPts val="0"/>
              </a:spcAft>
              <a:buNone/>
            </a:pPr>
            <a:r>
              <a:rPr lang="en" sz="1000">
                <a:solidFill>
                  <a:srgbClr val="073763"/>
                </a:solidFill>
                <a:latin typeface="Lato"/>
                <a:ea typeface="Lato"/>
                <a:cs typeface="Lato"/>
                <a:sym typeface="Lato"/>
              </a:rPr>
              <a:t>Little by little, a little becomes a lot.</a:t>
            </a:r>
            <a:endParaRPr sz="1000">
              <a:solidFill>
                <a:srgbClr val="073763"/>
              </a:solidFill>
              <a:latin typeface="Lato"/>
              <a:ea typeface="Lato"/>
              <a:cs typeface="Lato"/>
              <a:sym typeface="Lato"/>
            </a:endParaRPr>
          </a:p>
          <a:p>
            <a:pPr indent="0" lvl="0" marL="0" rtl="0" algn="l">
              <a:lnSpc>
                <a:spcPct val="115000"/>
              </a:lnSpc>
              <a:spcBef>
                <a:spcPts val="1200"/>
              </a:spcBef>
              <a:spcAft>
                <a:spcPts val="0"/>
              </a:spcAft>
              <a:buNone/>
            </a:pPr>
            <a:r>
              <a:rPr lang="en" sz="1000">
                <a:solidFill>
                  <a:srgbClr val="073763"/>
                </a:solidFill>
                <a:latin typeface="Lato"/>
                <a:ea typeface="Lato"/>
                <a:cs typeface="Lato"/>
                <a:sym typeface="Lato"/>
              </a:rPr>
              <a:t>I am going going to be okay. </a:t>
            </a:r>
            <a:endParaRPr sz="1000">
              <a:solidFill>
                <a:srgbClr val="073763"/>
              </a:solidFill>
              <a:latin typeface="Lato"/>
              <a:ea typeface="Lato"/>
              <a:cs typeface="Lato"/>
              <a:sym typeface="Lato"/>
            </a:endParaRPr>
          </a:p>
          <a:p>
            <a:pPr indent="0" lvl="0" marL="0" rtl="0" algn="l">
              <a:lnSpc>
                <a:spcPct val="115000"/>
              </a:lnSpc>
              <a:spcBef>
                <a:spcPts val="1200"/>
              </a:spcBef>
              <a:spcAft>
                <a:spcPts val="0"/>
              </a:spcAft>
              <a:buNone/>
            </a:pPr>
            <a:r>
              <a:rPr lang="en" sz="1000">
                <a:solidFill>
                  <a:srgbClr val="073763"/>
                </a:solidFill>
                <a:latin typeface="Lato"/>
                <a:ea typeface="Lato"/>
                <a:cs typeface="Lato"/>
                <a:sym typeface="Lato"/>
              </a:rPr>
              <a:t>It is okay to be angry. </a:t>
            </a:r>
            <a:endParaRPr sz="1000">
              <a:solidFill>
                <a:srgbClr val="073763"/>
              </a:solidFill>
              <a:latin typeface="Lato"/>
              <a:ea typeface="Lato"/>
              <a:cs typeface="Lato"/>
              <a:sym typeface="Lato"/>
            </a:endParaRPr>
          </a:p>
          <a:p>
            <a:pPr indent="0" lvl="0" marL="0" rtl="0" algn="l">
              <a:lnSpc>
                <a:spcPct val="115000"/>
              </a:lnSpc>
              <a:spcBef>
                <a:spcPts val="1200"/>
              </a:spcBef>
              <a:spcAft>
                <a:spcPts val="0"/>
              </a:spcAft>
              <a:buNone/>
            </a:pPr>
            <a:r>
              <a:rPr lang="en" sz="1000">
                <a:solidFill>
                  <a:srgbClr val="073763"/>
                </a:solidFill>
                <a:latin typeface="Lato"/>
                <a:ea typeface="Lato"/>
                <a:cs typeface="Lato"/>
                <a:sym typeface="Lato"/>
              </a:rPr>
              <a:t>I  have all I  need to become the best version of myself. </a:t>
            </a:r>
            <a:endParaRPr sz="1000">
              <a:solidFill>
                <a:srgbClr val="073763"/>
              </a:solidFill>
              <a:latin typeface="Lato"/>
              <a:ea typeface="Lato"/>
              <a:cs typeface="Lato"/>
              <a:sym typeface="Lato"/>
            </a:endParaRPr>
          </a:p>
          <a:p>
            <a:pPr indent="0" lvl="0" marL="0" rtl="0" algn="l">
              <a:lnSpc>
                <a:spcPct val="115000"/>
              </a:lnSpc>
              <a:spcBef>
                <a:spcPts val="1200"/>
              </a:spcBef>
              <a:spcAft>
                <a:spcPts val="0"/>
              </a:spcAft>
              <a:buNone/>
            </a:pPr>
            <a:r>
              <a:t/>
            </a:r>
            <a:endParaRPr sz="1000">
              <a:solidFill>
                <a:srgbClr val="073763"/>
              </a:solidFill>
              <a:latin typeface="Lato"/>
              <a:ea typeface="Lato"/>
              <a:cs typeface="Lato"/>
              <a:sym typeface="Lato"/>
            </a:endParaRPr>
          </a:p>
          <a:p>
            <a:pPr indent="0" lvl="0" marL="0" rtl="0" algn="l">
              <a:lnSpc>
                <a:spcPct val="115000"/>
              </a:lnSpc>
              <a:spcBef>
                <a:spcPts val="1200"/>
              </a:spcBef>
              <a:spcAft>
                <a:spcPts val="0"/>
              </a:spcAft>
              <a:buNone/>
            </a:pPr>
            <a:r>
              <a:t/>
            </a:r>
            <a:endParaRPr sz="1000">
              <a:solidFill>
                <a:srgbClr val="073763"/>
              </a:solidFill>
              <a:latin typeface="Lato"/>
              <a:ea typeface="Lato"/>
              <a:cs typeface="Lato"/>
              <a:sym typeface="Lato"/>
            </a:endParaRPr>
          </a:p>
          <a:p>
            <a:pPr indent="0" lvl="0" marL="0" rtl="0" algn="l">
              <a:lnSpc>
                <a:spcPct val="115000"/>
              </a:lnSpc>
              <a:spcBef>
                <a:spcPts val="1200"/>
              </a:spcBef>
              <a:spcAft>
                <a:spcPts val="1200"/>
              </a:spcAft>
              <a:buNone/>
            </a:pPr>
            <a:r>
              <a:t/>
            </a:r>
            <a:endParaRPr sz="1000">
              <a:solidFill>
                <a:srgbClr val="073763"/>
              </a:solidFill>
              <a:latin typeface="Lato"/>
              <a:ea typeface="Lato"/>
              <a:cs typeface="Lato"/>
              <a:sym typeface="Lato"/>
            </a:endParaRPr>
          </a:p>
        </p:txBody>
      </p:sp>
      <p:sp>
        <p:nvSpPr>
          <p:cNvPr id="525" name="Google Shape;525;p86"/>
          <p:cNvSpPr txBox="1"/>
          <p:nvPr/>
        </p:nvSpPr>
        <p:spPr>
          <a:xfrm>
            <a:off x="6451400" y="2051549"/>
            <a:ext cx="1381800" cy="275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073763"/>
                </a:solidFill>
                <a:latin typeface="Lato"/>
                <a:ea typeface="Lato"/>
                <a:cs typeface="Lato"/>
                <a:sym typeface="Lato"/>
              </a:rPr>
              <a:t>My </a:t>
            </a:r>
            <a:r>
              <a:rPr lang="en" sz="1000">
                <a:solidFill>
                  <a:srgbClr val="073763"/>
                </a:solidFill>
                <a:latin typeface="Lato"/>
                <a:ea typeface="Lato"/>
                <a:cs typeface="Lato"/>
                <a:sym typeface="Lato"/>
              </a:rPr>
              <a:t>courage is inspiring. </a:t>
            </a:r>
            <a:endParaRPr sz="1000">
              <a:solidFill>
                <a:srgbClr val="073763"/>
              </a:solidFill>
              <a:latin typeface="Lato"/>
              <a:ea typeface="Lato"/>
              <a:cs typeface="Lato"/>
              <a:sym typeface="Lato"/>
            </a:endParaRPr>
          </a:p>
          <a:p>
            <a:pPr indent="0" lvl="0" marL="0" rtl="0" algn="l">
              <a:lnSpc>
                <a:spcPct val="115000"/>
              </a:lnSpc>
              <a:spcBef>
                <a:spcPts val="1200"/>
              </a:spcBef>
              <a:spcAft>
                <a:spcPts val="0"/>
              </a:spcAft>
              <a:buNone/>
            </a:pPr>
            <a:r>
              <a:rPr lang="en" sz="1000">
                <a:solidFill>
                  <a:srgbClr val="374151"/>
                </a:solidFill>
                <a:highlight>
                  <a:srgbClr val="FFFFFF"/>
                </a:highlight>
                <a:latin typeface="Lato"/>
                <a:ea typeface="Lato"/>
                <a:cs typeface="Lato"/>
                <a:sym typeface="Lato"/>
              </a:rPr>
              <a:t>I am brave.</a:t>
            </a:r>
            <a:endParaRPr sz="1000">
              <a:solidFill>
                <a:srgbClr val="374151"/>
              </a:solidFill>
              <a:highlight>
                <a:srgbClr val="FFFFFF"/>
              </a:highlight>
              <a:latin typeface="Lato"/>
              <a:ea typeface="Lato"/>
              <a:cs typeface="Lato"/>
              <a:sym typeface="Lato"/>
            </a:endParaRPr>
          </a:p>
          <a:p>
            <a:pPr indent="0" lvl="0" marL="0" rtl="0" algn="l">
              <a:lnSpc>
                <a:spcPct val="115000"/>
              </a:lnSpc>
              <a:spcBef>
                <a:spcPts val="1200"/>
              </a:spcBef>
              <a:spcAft>
                <a:spcPts val="0"/>
              </a:spcAft>
              <a:buNone/>
            </a:pPr>
            <a:r>
              <a:rPr lang="en" sz="1000">
                <a:solidFill>
                  <a:srgbClr val="374151"/>
                </a:solidFill>
                <a:highlight>
                  <a:srgbClr val="FFFFFF"/>
                </a:highlight>
                <a:latin typeface="Lato"/>
                <a:ea typeface="Lato"/>
                <a:cs typeface="Lato"/>
                <a:sym typeface="Lato"/>
              </a:rPr>
              <a:t>My feelings are real and I can work with them.</a:t>
            </a:r>
            <a:endParaRPr sz="1000">
              <a:solidFill>
                <a:srgbClr val="374151"/>
              </a:solidFill>
              <a:highlight>
                <a:srgbClr val="FFFFFF"/>
              </a:highlight>
              <a:latin typeface="Lato"/>
              <a:ea typeface="Lato"/>
              <a:cs typeface="Lato"/>
              <a:sym typeface="Lato"/>
            </a:endParaRPr>
          </a:p>
          <a:p>
            <a:pPr indent="0" lvl="0" marL="0" rtl="0" algn="l">
              <a:lnSpc>
                <a:spcPct val="115000"/>
              </a:lnSpc>
              <a:spcBef>
                <a:spcPts val="1200"/>
              </a:spcBef>
              <a:spcAft>
                <a:spcPts val="0"/>
              </a:spcAft>
              <a:buNone/>
            </a:pPr>
            <a:r>
              <a:rPr lang="en" sz="1000">
                <a:solidFill>
                  <a:srgbClr val="374151"/>
                </a:solidFill>
                <a:highlight>
                  <a:srgbClr val="FFFFFF"/>
                </a:highlight>
                <a:latin typeface="Lato"/>
                <a:ea typeface="Lato"/>
                <a:cs typeface="Lato"/>
                <a:sym typeface="Lato"/>
              </a:rPr>
              <a:t>I am resilient; I’ve overcome things before.</a:t>
            </a:r>
            <a:endParaRPr sz="1000">
              <a:solidFill>
                <a:srgbClr val="374151"/>
              </a:solidFill>
              <a:highlight>
                <a:srgbClr val="FFFFFF"/>
              </a:highlight>
              <a:latin typeface="Lato"/>
              <a:ea typeface="Lato"/>
              <a:cs typeface="Lato"/>
              <a:sym typeface="Lato"/>
            </a:endParaRPr>
          </a:p>
          <a:p>
            <a:pPr indent="0" lvl="0" marL="0" rtl="0" algn="l">
              <a:lnSpc>
                <a:spcPct val="115000"/>
              </a:lnSpc>
              <a:spcBef>
                <a:spcPts val="1200"/>
              </a:spcBef>
              <a:spcAft>
                <a:spcPts val="0"/>
              </a:spcAft>
              <a:buNone/>
            </a:pPr>
            <a:r>
              <a:rPr lang="en" sz="1000">
                <a:solidFill>
                  <a:srgbClr val="374151"/>
                </a:solidFill>
                <a:highlight>
                  <a:srgbClr val="FFFFFF"/>
                </a:highlight>
                <a:latin typeface="Lato"/>
                <a:ea typeface="Lato"/>
                <a:cs typeface="Lato"/>
                <a:sym typeface="Lato"/>
              </a:rPr>
              <a:t>It's okay to ask for help</a:t>
            </a:r>
            <a:r>
              <a:rPr lang="en" sz="1000">
                <a:solidFill>
                  <a:srgbClr val="374151"/>
                </a:solidFill>
                <a:highlight>
                  <a:srgbClr val="FFFFFF"/>
                </a:highlight>
              </a:rPr>
              <a:t>.</a:t>
            </a:r>
            <a:endParaRPr sz="1000">
              <a:solidFill>
                <a:srgbClr val="374151"/>
              </a:solidFill>
              <a:highlight>
                <a:srgbClr val="FFFFFF"/>
              </a:highlight>
            </a:endParaRPr>
          </a:p>
          <a:p>
            <a:pPr indent="0" lvl="0" marL="0" rtl="0" algn="l">
              <a:lnSpc>
                <a:spcPct val="115000"/>
              </a:lnSpc>
              <a:spcBef>
                <a:spcPts val="1200"/>
              </a:spcBef>
              <a:spcAft>
                <a:spcPts val="0"/>
              </a:spcAft>
              <a:buNone/>
            </a:pPr>
            <a:r>
              <a:t/>
            </a:r>
            <a:endParaRPr sz="1350">
              <a:solidFill>
                <a:srgbClr val="374151"/>
              </a:solidFill>
              <a:highlight>
                <a:srgbClr val="FFFFFF"/>
              </a:highlight>
            </a:endParaRPr>
          </a:p>
          <a:p>
            <a:pPr indent="0" lvl="0" marL="0" rtl="0" algn="l">
              <a:lnSpc>
                <a:spcPct val="115000"/>
              </a:lnSpc>
              <a:spcBef>
                <a:spcPts val="1200"/>
              </a:spcBef>
              <a:spcAft>
                <a:spcPts val="0"/>
              </a:spcAft>
              <a:buNone/>
            </a:pPr>
            <a:r>
              <a:t/>
            </a:r>
            <a:endParaRPr sz="1000">
              <a:solidFill>
                <a:srgbClr val="073763"/>
              </a:solidFill>
              <a:latin typeface="Lato"/>
              <a:ea typeface="Lato"/>
              <a:cs typeface="Lato"/>
              <a:sym typeface="Lato"/>
            </a:endParaRPr>
          </a:p>
          <a:p>
            <a:pPr indent="0" lvl="0" marL="0" rtl="0" algn="l">
              <a:lnSpc>
                <a:spcPct val="115000"/>
              </a:lnSpc>
              <a:spcBef>
                <a:spcPts val="1200"/>
              </a:spcBef>
              <a:spcAft>
                <a:spcPts val="0"/>
              </a:spcAft>
              <a:buNone/>
            </a:pPr>
            <a:r>
              <a:t/>
            </a:r>
            <a:endParaRPr sz="1000">
              <a:solidFill>
                <a:srgbClr val="073763"/>
              </a:solidFill>
              <a:latin typeface="Lato"/>
              <a:ea typeface="Lato"/>
              <a:cs typeface="Lato"/>
              <a:sym typeface="Lato"/>
            </a:endParaRPr>
          </a:p>
          <a:p>
            <a:pPr indent="0" lvl="0" marL="0" rtl="0" algn="l">
              <a:lnSpc>
                <a:spcPct val="115000"/>
              </a:lnSpc>
              <a:spcBef>
                <a:spcPts val="1200"/>
              </a:spcBef>
              <a:spcAft>
                <a:spcPts val="0"/>
              </a:spcAft>
              <a:buNone/>
            </a:pPr>
            <a:r>
              <a:t/>
            </a:r>
            <a:endParaRPr sz="1000">
              <a:solidFill>
                <a:srgbClr val="073763"/>
              </a:solidFill>
              <a:latin typeface="Lato"/>
              <a:ea typeface="Lato"/>
              <a:cs typeface="Lato"/>
              <a:sym typeface="Lato"/>
            </a:endParaRPr>
          </a:p>
          <a:p>
            <a:pPr indent="0" lvl="0" marL="0" rtl="0" algn="l">
              <a:lnSpc>
                <a:spcPct val="115000"/>
              </a:lnSpc>
              <a:spcBef>
                <a:spcPts val="1200"/>
              </a:spcBef>
              <a:spcAft>
                <a:spcPts val="1200"/>
              </a:spcAft>
              <a:buNone/>
            </a:pPr>
            <a:r>
              <a:t/>
            </a:r>
            <a:endParaRPr sz="1000">
              <a:solidFill>
                <a:srgbClr val="073763"/>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87"/>
          <p:cNvSpPr txBox="1"/>
          <p:nvPr>
            <p:ph type="title"/>
          </p:nvPr>
        </p:nvSpPr>
        <p:spPr>
          <a:xfrm>
            <a:off x="720300" y="628525"/>
            <a:ext cx="7703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solidFill>
                  <a:srgbClr val="073763"/>
                </a:solidFill>
                <a:latin typeface="Montserrat SemiBold"/>
                <a:ea typeface="Montserrat SemiBold"/>
                <a:cs typeface="Montserrat SemiBold"/>
                <a:sym typeface="Montserrat SemiBold"/>
              </a:rPr>
              <a:t>Initial Sketches</a:t>
            </a:r>
            <a:endParaRPr b="0">
              <a:solidFill>
                <a:srgbClr val="073763"/>
              </a:solidFill>
              <a:latin typeface="Montserrat SemiBold"/>
              <a:ea typeface="Montserrat SemiBold"/>
              <a:cs typeface="Montserrat SemiBold"/>
              <a:sym typeface="Montserrat SemiBold"/>
            </a:endParaRPr>
          </a:p>
        </p:txBody>
      </p:sp>
      <p:pic>
        <p:nvPicPr>
          <p:cNvPr id="531" name="Google Shape;531;p87" title="Untitled1 1.JPEG"/>
          <p:cNvPicPr preferRelativeResize="0"/>
          <p:nvPr/>
        </p:nvPicPr>
        <p:blipFill>
          <a:blip r:embed="rId3">
            <a:alphaModFix/>
          </a:blip>
          <a:stretch>
            <a:fillRect/>
          </a:stretch>
        </p:blipFill>
        <p:spPr>
          <a:xfrm>
            <a:off x="3809408" y="1452362"/>
            <a:ext cx="1525175" cy="3315961"/>
          </a:xfrm>
          <a:prstGeom prst="rect">
            <a:avLst/>
          </a:prstGeom>
          <a:noFill/>
          <a:ln cap="flat" cmpd="sng" w="19050">
            <a:solidFill>
              <a:schemeClr val="dk2"/>
            </a:solidFill>
            <a:prstDash val="solid"/>
            <a:round/>
            <a:headEnd len="sm" w="sm" type="none"/>
            <a:tailEnd len="sm" w="sm" type="none"/>
          </a:ln>
        </p:spPr>
      </p:pic>
      <p:pic>
        <p:nvPicPr>
          <p:cNvPr id="532" name="Google Shape;532;p87" title="Untitled 3.JPEG"/>
          <p:cNvPicPr preferRelativeResize="0"/>
          <p:nvPr/>
        </p:nvPicPr>
        <p:blipFill>
          <a:blip r:embed="rId4">
            <a:alphaModFix/>
          </a:blip>
          <a:stretch>
            <a:fillRect/>
          </a:stretch>
        </p:blipFill>
        <p:spPr>
          <a:xfrm>
            <a:off x="922646" y="1509725"/>
            <a:ext cx="1525175" cy="3315952"/>
          </a:xfrm>
          <a:prstGeom prst="rect">
            <a:avLst/>
          </a:prstGeom>
          <a:noFill/>
          <a:ln cap="flat" cmpd="sng" w="19050">
            <a:solidFill>
              <a:schemeClr val="dk2"/>
            </a:solidFill>
            <a:prstDash val="solid"/>
            <a:round/>
            <a:headEnd len="sm" w="sm" type="none"/>
            <a:tailEnd len="sm" w="sm" type="none"/>
          </a:ln>
        </p:spPr>
      </p:pic>
      <p:pic>
        <p:nvPicPr>
          <p:cNvPr id="533" name="Google Shape;533;p87" title="Untitled 1.PNG"/>
          <p:cNvPicPr preferRelativeResize="0"/>
          <p:nvPr/>
        </p:nvPicPr>
        <p:blipFill rotWithShape="1">
          <a:blip r:embed="rId5">
            <a:alphaModFix/>
          </a:blip>
          <a:srcRect b="0" l="0" r="0" t="-4558"/>
          <a:stretch/>
        </p:blipFill>
        <p:spPr>
          <a:xfrm>
            <a:off x="6696150" y="1452350"/>
            <a:ext cx="1457124" cy="3315973"/>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88"/>
          <p:cNvSpPr txBox="1"/>
          <p:nvPr>
            <p:ph type="title"/>
          </p:nvPr>
        </p:nvSpPr>
        <p:spPr>
          <a:xfrm>
            <a:off x="720300" y="628525"/>
            <a:ext cx="7703400" cy="572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0" lang="en" sz="3100">
                <a:solidFill>
                  <a:srgbClr val="073763"/>
                </a:solidFill>
                <a:latin typeface="Montserrat SemiBold"/>
                <a:ea typeface="Montserrat SemiBold"/>
                <a:cs typeface="Montserrat SemiBold"/>
                <a:sym typeface="Montserrat SemiBold"/>
              </a:rPr>
              <a:t>Color Scheme</a:t>
            </a:r>
            <a:r>
              <a:rPr b="0" lang="en">
                <a:solidFill>
                  <a:srgbClr val="073763"/>
                </a:solidFill>
                <a:latin typeface="Montserrat SemiBold"/>
                <a:ea typeface="Montserrat SemiBold"/>
                <a:cs typeface="Montserrat SemiBold"/>
                <a:sym typeface="Montserrat SemiBold"/>
              </a:rPr>
              <a:t> </a:t>
            </a:r>
            <a:endParaRPr b="0">
              <a:solidFill>
                <a:srgbClr val="073763"/>
              </a:solidFill>
              <a:latin typeface="Montserrat SemiBold"/>
              <a:ea typeface="Montserrat SemiBold"/>
              <a:cs typeface="Montserrat SemiBold"/>
              <a:sym typeface="Montserrat SemiBold"/>
            </a:endParaRPr>
          </a:p>
        </p:txBody>
      </p:sp>
      <p:sp>
        <p:nvSpPr>
          <p:cNvPr id="539" name="Google Shape;539;p88"/>
          <p:cNvSpPr txBox="1"/>
          <p:nvPr/>
        </p:nvSpPr>
        <p:spPr>
          <a:xfrm>
            <a:off x="828925" y="1201225"/>
            <a:ext cx="7554300" cy="358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rgbClr val="073763"/>
                </a:solidFill>
                <a:highlight>
                  <a:srgbClr val="FFFFFF"/>
                </a:highlight>
                <a:latin typeface="Lato"/>
                <a:ea typeface="Lato"/>
                <a:cs typeface="Lato"/>
                <a:sym typeface="Lato"/>
              </a:rPr>
              <a:t>Key Soothing Colors</a:t>
            </a:r>
            <a:endParaRPr sz="1300">
              <a:solidFill>
                <a:srgbClr val="073763"/>
              </a:solidFill>
              <a:highlight>
                <a:srgbClr val="FFFFFF"/>
              </a:highlight>
              <a:latin typeface="Lato"/>
              <a:ea typeface="Lato"/>
              <a:cs typeface="Lato"/>
              <a:sym typeface="Lato"/>
            </a:endParaRPr>
          </a:p>
          <a:p>
            <a:pPr indent="-304800" lvl="0" marL="457200" rtl="0" algn="l">
              <a:lnSpc>
                <a:spcPct val="115000"/>
              </a:lnSpc>
              <a:spcBef>
                <a:spcPts val="400"/>
              </a:spcBef>
              <a:spcAft>
                <a:spcPts val="0"/>
              </a:spcAft>
              <a:buClr>
                <a:srgbClr val="073763"/>
              </a:buClr>
              <a:buSzPts val="1200"/>
              <a:buChar char="●"/>
            </a:pPr>
            <a:r>
              <a:rPr b="1" lang="en" sz="1200">
                <a:solidFill>
                  <a:srgbClr val="073763"/>
                </a:solidFill>
                <a:highlight>
                  <a:srgbClr val="FFFFFF"/>
                </a:highlight>
                <a:latin typeface="Lato"/>
                <a:ea typeface="Lato"/>
                <a:cs typeface="Lato"/>
                <a:sym typeface="Lato"/>
              </a:rPr>
              <a:t>Blue:</a:t>
            </a:r>
            <a:r>
              <a:rPr lang="en" sz="1200">
                <a:solidFill>
                  <a:srgbClr val="073763"/>
                </a:solidFill>
                <a:highlight>
                  <a:srgbClr val="FFFFFF"/>
                </a:highlight>
                <a:latin typeface="Lato"/>
                <a:ea typeface="Lato"/>
                <a:cs typeface="Lato"/>
                <a:sym typeface="Lato"/>
              </a:rPr>
              <a:t> Widely considered beneficial to the mind and body as it slows human metabolism and produces a calming effect. Blue is strongly associated with tranquility and calmness. In a medical </a:t>
            </a:r>
            <a:r>
              <a:rPr lang="en" sz="1200">
                <a:solidFill>
                  <a:srgbClr val="073763"/>
                </a:solidFill>
                <a:highlight>
                  <a:srgbClr val="FFFFFF"/>
                </a:highlight>
                <a:latin typeface="Lato"/>
                <a:ea typeface="Lato"/>
                <a:cs typeface="Lato"/>
                <a:sym typeface="Lato"/>
              </a:rPr>
              <a:t>environment</a:t>
            </a:r>
            <a:r>
              <a:rPr lang="en" sz="1200">
                <a:solidFill>
                  <a:srgbClr val="073763"/>
                </a:solidFill>
                <a:highlight>
                  <a:srgbClr val="FFFFFF"/>
                </a:highlight>
                <a:latin typeface="Lato"/>
                <a:ea typeface="Lato"/>
                <a:cs typeface="Lato"/>
                <a:sym typeface="Lato"/>
              </a:rPr>
              <a:t>, seeing the color blue can </a:t>
            </a:r>
            <a:r>
              <a:rPr lang="en" sz="1200">
                <a:solidFill>
                  <a:srgbClr val="073763"/>
                </a:solidFill>
                <a:highlight>
                  <a:srgbClr val="FFFFFF"/>
                </a:highlight>
                <a:latin typeface="Lato"/>
                <a:ea typeface="Lato"/>
                <a:cs typeface="Lato"/>
                <a:sym typeface="Lato"/>
              </a:rPr>
              <a:t>cause</a:t>
            </a:r>
            <a:r>
              <a:rPr lang="en" sz="1200">
                <a:solidFill>
                  <a:srgbClr val="073763"/>
                </a:solidFill>
                <a:highlight>
                  <a:srgbClr val="FFFFFF"/>
                </a:highlight>
                <a:latin typeface="Lato"/>
                <a:ea typeface="Lato"/>
                <a:cs typeface="Lato"/>
                <a:sym typeface="Lato"/>
              </a:rPr>
              <a:t> the body to produce calming chemicals(Cerrato, 2012).</a:t>
            </a:r>
            <a:endParaRPr sz="1200">
              <a:solidFill>
                <a:srgbClr val="073763"/>
              </a:solidFill>
              <a:highlight>
                <a:srgbClr val="FFFFFF"/>
              </a:highlight>
              <a:latin typeface="Lato"/>
              <a:ea typeface="Lato"/>
              <a:cs typeface="Lato"/>
              <a:sym typeface="Lato"/>
            </a:endParaRPr>
          </a:p>
          <a:p>
            <a:pPr indent="-304800" lvl="0" marL="457200" rtl="0" algn="l">
              <a:lnSpc>
                <a:spcPct val="115000"/>
              </a:lnSpc>
              <a:spcBef>
                <a:spcPts val="0"/>
              </a:spcBef>
              <a:spcAft>
                <a:spcPts val="0"/>
              </a:spcAft>
              <a:buClr>
                <a:srgbClr val="073763"/>
              </a:buClr>
              <a:buSzPts val="1200"/>
              <a:buChar char="●"/>
            </a:pPr>
            <a:r>
              <a:rPr b="1" lang="en" sz="1200">
                <a:solidFill>
                  <a:srgbClr val="073763"/>
                </a:solidFill>
                <a:highlight>
                  <a:srgbClr val="FFFFFF"/>
                </a:highlight>
                <a:latin typeface="Lato"/>
                <a:ea typeface="Lato"/>
                <a:cs typeface="Lato"/>
                <a:sym typeface="Lato"/>
              </a:rPr>
              <a:t>Green: </a:t>
            </a:r>
            <a:r>
              <a:rPr lang="en" sz="1200">
                <a:solidFill>
                  <a:srgbClr val="073763"/>
                </a:solidFill>
                <a:highlight>
                  <a:srgbClr val="FFFFFF"/>
                </a:highlight>
                <a:latin typeface="Lato"/>
                <a:ea typeface="Lato"/>
                <a:cs typeface="Lato"/>
                <a:sym typeface="Lato"/>
              </a:rPr>
              <a:t>Green is very restful for human eyes. The color can have great healing power and symbolizes harmony between the </a:t>
            </a:r>
            <a:r>
              <a:rPr lang="en" sz="1200">
                <a:solidFill>
                  <a:srgbClr val="073763"/>
                </a:solidFill>
                <a:highlight>
                  <a:srgbClr val="FFFFFF"/>
                </a:highlight>
                <a:latin typeface="Lato"/>
                <a:ea typeface="Lato"/>
                <a:cs typeface="Lato"/>
                <a:sym typeface="Lato"/>
              </a:rPr>
              <a:t>body</a:t>
            </a:r>
            <a:r>
              <a:rPr lang="en" sz="1200">
                <a:solidFill>
                  <a:srgbClr val="073763"/>
                </a:solidFill>
                <a:highlight>
                  <a:srgbClr val="FFFFFF"/>
                </a:highlight>
                <a:latin typeface="Lato"/>
                <a:ea typeface="Lato"/>
                <a:cs typeface="Lato"/>
                <a:sym typeface="Lato"/>
              </a:rPr>
              <a:t> and the mind.  Physiologically, green balances people's emotions, creating a sense of calm. Hospitals utilize light green rooms because they too are found to be calming to patients (Cerrato, 2012).</a:t>
            </a:r>
            <a:endParaRPr sz="1200">
              <a:solidFill>
                <a:srgbClr val="073763"/>
              </a:solidFill>
              <a:highlight>
                <a:srgbClr val="FFFFFF"/>
              </a:highlight>
              <a:latin typeface="Lato"/>
              <a:ea typeface="Lato"/>
              <a:cs typeface="Lato"/>
              <a:sym typeface="Lato"/>
            </a:endParaRPr>
          </a:p>
          <a:p>
            <a:pPr indent="-304800" lvl="0" marL="457200" rtl="0" algn="l">
              <a:lnSpc>
                <a:spcPct val="115000"/>
              </a:lnSpc>
              <a:spcBef>
                <a:spcPts val="0"/>
              </a:spcBef>
              <a:spcAft>
                <a:spcPts val="0"/>
              </a:spcAft>
              <a:buClr>
                <a:srgbClr val="073763"/>
              </a:buClr>
              <a:buSzPts val="1200"/>
              <a:buChar char="●"/>
            </a:pPr>
            <a:r>
              <a:rPr b="1" lang="en" sz="1200">
                <a:solidFill>
                  <a:srgbClr val="073763"/>
                </a:solidFill>
                <a:highlight>
                  <a:srgbClr val="FFFFFF"/>
                </a:highlight>
                <a:latin typeface="Lato"/>
                <a:ea typeface="Lato"/>
                <a:cs typeface="Lato"/>
                <a:sym typeface="Lato"/>
              </a:rPr>
              <a:t>Turquoise: </a:t>
            </a:r>
            <a:r>
              <a:rPr lang="en" sz="1200">
                <a:solidFill>
                  <a:srgbClr val="073763"/>
                </a:solidFill>
                <a:highlight>
                  <a:srgbClr val="FFFFFF"/>
                </a:highlight>
                <a:latin typeface="Lato"/>
                <a:ea typeface="Lato"/>
                <a:cs typeface="Lato"/>
                <a:sym typeface="Lato"/>
              </a:rPr>
              <a:t>Physiologically, turquoise can calm emotions and </a:t>
            </a:r>
            <a:r>
              <a:rPr lang="en" sz="1200">
                <a:solidFill>
                  <a:srgbClr val="073763"/>
                </a:solidFill>
                <a:highlight>
                  <a:srgbClr val="FFFFFF"/>
                </a:highlight>
                <a:latin typeface="Lato"/>
                <a:ea typeface="Lato"/>
                <a:cs typeface="Lato"/>
                <a:sym typeface="Lato"/>
              </a:rPr>
              <a:t>restore</a:t>
            </a:r>
            <a:r>
              <a:rPr lang="en" sz="1200">
                <a:solidFill>
                  <a:srgbClr val="073763"/>
                </a:solidFill>
                <a:highlight>
                  <a:srgbClr val="FFFFFF"/>
                </a:highlight>
                <a:latin typeface="Lato"/>
                <a:ea typeface="Lato"/>
                <a:cs typeface="Lato"/>
                <a:sym typeface="Lato"/>
              </a:rPr>
              <a:t> depleted </a:t>
            </a:r>
            <a:r>
              <a:rPr lang="en" sz="1200">
                <a:solidFill>
                  <a:srgbClr val="073763"/>
                </a:solidFill>
                <a:highlight>
                  <a:srgbClr val="FFFFFF"/>
                </a:highlight>
                <a:latin typeface="Lato"/>
                <a:ea typeface="Lato"/>
                <a:cs typeface="Lato"/>
                <a:sym typeface="Lato"/>
              </a:rPr>
              <a:t>energy</a:t>
            </a:r>
            <a:r>
              <a:rPr lang="en" sz="1200">
                <a:solidFill>
                  <a:srgbClr val="073763"/>
                </a:solidFill>
                <a:highlight>
                  <a:srgbClr val="FFFFFF"/>
                </a:highlight>
                <a:latin typeface="Lato"/>
                <a:ea typeface="Lato"/>
                <a:cs typeface="Lato"/>
                <a:sym typeface="Lato"/>
              </a:rPr>
              <a:t> levels and boost positive thought (Cerrato, 2012). </a:t>
            </a:r>
            <a:endParaRPr sz="1200">
              <a:solidFill>
                <a:srgbClr val="073763"/>
              </a:solidFill>
              <a:highlight>
                <a:srgbClr val="FFFFFF"/>
              </a:highlight>
              <a:latin typeface="Lato"/>
              <a:ea typeface="Lato"/>
              <a:cs typeface="Lato"/>
              <a:sym typeface="Lato"/>
            </a:endParaRPr>
          </a:p>
          <a:p>
            <a:pPr indent="-304800" lvl="0" marL="457200" rtl="0" algn="l">
              <a:lnSpc>
                <a:spcPct val="115000"/>
              </a:lnSpc>
              <a:spcBef>
                <a:spcPts val="0"/>
              </a:spcBef>
              <a:spcAft>
                <a:spcPts val="0"/>
              </a:spcAft>
              <a:buClr>
                <a:srgbClr val="073763"/>
              </a:buClr>
              <a:buSzPts val="1200"/>
              <a:buChar char="●"/>
            </a:pPr>
            <a:r>
              <a:rPr b="1" lang="en" sz="1200">
                <a:solidFill>
                  <a:srgbClr val="073763"/>
                </a:solidFill>
                <a:highlight>
                  <a:srgbClr val="FFFFFF"/>
                </a:highlight>
                <a:latin typeface="Lato"/>
                <a:ea typeface="Lato"/>
                <a:cs typeface="Lato"/>
                <a:sym typeface="Lato"/>
              </a:rPr>
              <a:t>White: </a:t>
            </a:r>
            <a:r>
              <a:rPr lang="en" sz="1200">
                <a:solidFill>
                  <a:srgbClr val="073763"/>
                </a:solidFill>
                <a:highlight>
                  <a:srgbClr val="FFFFFF"/>
                </a:highlight>
                <a:latin typeface="Lato"/>
                <a:ea typeface="Lato"/>
                <a:cs typeface="Lato"/>
                <a:sym typeface="Lato"/>
              </a:rPr>
              <a:t>White is calming as it creates simplicity, organization, and efficiency(Cerrato, 2012). It is associated with cleanliness and sterility (Cerrato, 2012).</a:t>
            </a:r>
            <a:endParaRPr sz="1200">
              <a:solidFill>
                <a:srgbClr val="073763"/>
              </a:solidFill>
              <a:highlight>
                <a:srgbClr val="FFFFFF"/>
              </a:highlight>
              <a:latin typeface="Lato"/>
              <a:ea typeface="Lato"/>
              <a:cs typeface="Lato"/>
              <a:sym typeface="Lato"/>
            </a:endParaRPr>
          </a:p>
          <a:p>
            <a:pPr indent="-304800" lvl="0" marL="457200" rtl="0" algn="l">
              <a:lnSpc>
                <a:spcPct val="115000"/>
              </a:lnSpc>
              <a:spcBef>
                <a:spcPts val="0"/>
              </a:spcBef>
              <a:spcAft>
                <a:spcPts val="0"/>
              </a:spcAft>
              <a:buClr>
                <a:srgbClr val="073763"/>
              </a:buClr>
              <a:buSzPts val="1200"/>
              <a:buChar char="●"/>
            </a:pPr>
            <a:r>
              <a:rPr b="1" lang="en" sz="1200">
                <a:solidFill>
                  <a:srgbClr val="073763"/>
                </a:solidFill>
                <a:highlight>
                  <a:srgbClr val="FFFFFF"/>
                </a:highlight>
                <a:latin typeface="Lato"/>
                <a:ea typeface="Lato"/>
                <a:cs typeface="Lato"/>
                <a:sym typeface="Lato"/>
              </a:rPr>
              <a:t>Pink:</a:t>
            </a:r>
            <a:r>
              <a:rPr lang="en" sz="1200">
                <a:solidFill>
                  <a:srgbClr val="073763"/>
                </a:solidFill>
                <a:highlight>
                  <a:srgbClr val="FFFFFF"/>
                </a:highlight>
                <a:latin typeface="Lato"/>
                <a:ea typeface="Lato"/>
                <a:cs typeface="Lato"/>
                <a:sym typeface="Lato"/>
              </a:rPr>
              <a:t> Is one of the most calming colors. Pink is also reassuring, and </a:t>
            </a:r>
            <a:r>
              <a:rPr lang="en" sz="1200">
                <a:solidFill>
                  <a:srgbClr val="073763"/>
                </a:solidFill>
                <a:highlight>
                  <a:srgbClr val="FFFFFF"/>
                </a:highlight>
                <a:latin typeface="Lato"/>
                <a:ea typeface="Lato"/>
                <a:cs typeface="Lato"/>
                <a:sym typeface="Lato"/>
              </a:rPr>
              <a:t>boosts emotional energies which can decrease the feeling of anger. </a:t>
            </a:r>
            <a:r>
              <a:rPr lang="en" sz="1200">
                <a:solidFill>
                  <a:srgbClr val="073763"/>
                </a:solidFill>
                <a:highlight>
                  <a:srgbClr val="FFFFFF"/>
                </a:highlight>
                <a:latin typeface="Lato"/>
                <a:ea typeface="Lato"/>
                <a:cs typeface="Lato"/>
                <a:sym typeface="Lato"/>
              </a:rPr>
              <a:t>(Cerrato, 2012).</a:t>
            </a:r>
            <a:endParaRPr sz="1200">
              <a:solidFill>
                <a:srgbClr val="073763"/>
              </a:solidFill>
              <a:highlight>
                <a:srgbClr val="FFFFFF"/>
              </a:highlight>
              <a:latin typeface="Lato"/>
              <a:ea typeface="Lato"/>
              <a:cs typeface="Lato"/>
              <a:sym typeface="Lato"/>
            </a:endParaRPr>
          </a:p>
          <a:p>
            <a:pPr indent="0" lvl="0" marL="0" rtl="0" algn="l">
              <a:spcBef>
                <a:spcPts val="1200"/>
              </a:spcBef>
              <a:spcAft>
                <a:spcPts val="0"/>
              </a:spcAft>
              <a:buNone/>
            </a:pPr>
            <a:r>
              <a:t/>
            </a:r>
            <a:endParaRPr sz="1300">
              <a:solidFill>
                <a:srgbClr val="073763"/>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pic>
        <p:nvPicPr>
          <p:cNvPr id="424" name="Google Shape;424;p71"/>
          <p:cNvPicPr preferRelativeResize="0"/>
          <p:nvPr/>
        </p:nvPicPr>
        <p:blipFill rotWithShape="1">
          <a:blip r:embed="rId3">
            <a:alphaModFix/>
          </a:blip>
          <a:srcRect b="0" l="2529" r="2746" t="0"/>
          <a:stretch/>
        </p:blipFill>
        <p:spPr>
          <a:xfrm>
            <a:off x="3520100" y="501425"/>
            <a:ext cx="2415776" cy="4140649"/>
          </a:xfrm>
          <a:prstGeom prst="rect">
            <a:avLst/>
          </a:prstGeom>
          <a:noFill/>
          <a:ln>
            <a:noFill/>
          </a:ln>
        </p:spPr>
      </p:pic>
      <p:pic>
        <p:nvPicPr>
          <p:cNvPr id="425" name="Google Shape;425;p71"/>
          <p:cNvPicPr preferRelativeResize="0"/>
          <p:nvPr/>
        </p:nvPicPr>
        <p:blipFill>
          <a:blip r:embed="rId4">
            <a:alphaModFix/>
          </a:blip>
          <a:stretch>
            <a:fillRect/>
          </a:stretch>
        </p:blipFill>
        <p:spPr>
          <a:xfrm>
            <a:off x="6252900" y="501425"/>
            <a:ext cx="2355823" cy="4140650"/>
          </a:xfrm>
          <a:prstGeom prst="rect">
            <a:avLst/>
          </a:prstGeom>
          <a:noFill/>
          <a:ln>
            <a:noFill/>
          </a:ln>
        </p:spPr>
      </p:pic>
      <p:pic>
        <p:nvPicPr>
          <p:cNvPr id="426" name="Google Shape;426;p71"/>
          <p:cNvPicPr preferRelativeResize="0"/>
          <p:nvPr/>
        </p:nvPicPr>
        <p:blipFill rotWithShape="1">
          <a:blip r:embed="rId5">
            <a:alphaModFix/>
          </a:blip>
          <a:srcRect b="0" l="12191" r="11519" t="0"/>
          <a:stretch/>
        </p:blipFill>
        <p:spPr>
          <a:xfrm>
            <a:off x="694925" y="501425"/>
            <a:ext cx="2355825" cy="41406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89"/>
          <p:cNvSpPr txBox="1"/>
          <p:nvPr>
            <p:ph type="title"/>
          </p:nvPr>
        </p:nvSpPr>
        <p:spPr>
          <a:xfrm>
            <a:off x="394050" y="337000"/>
            <a:ext cx="7703400" cy="572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0" lang="en" sz="3100">
                <a:solidFill>
                  <a:srgbClr val="073763"/>
                </a:solidFill>
                <a:latin typeface="Montserrat SemiBold"/>
                <a:ea typeface="Montserrat SemiBold"/>
                <a:cs typeface="Montserrat SemiBold"/>
                <a:sym typeface="Montserrat SemiBold"/>
              </a:rPr>
              <a:t>Color Scheme</a:t>
            </a:r>
            <a:r>
              <a:rPr b="0" lang="en">
                <a:solidFill>
                  <a:srgbClr val="073763"/>
                </a:solidFill>
                <a:latin typeface="Montserrat SemiBold"/>
                <a:ea typeface="Montserrat SemiBold"/>
                <a:cs typeface="Montserrat SemiBold"/>
                <a:sym typeface="Montserrat SemiBold"/>
              </a:rPr>
              <a:t> </a:t>
            </a:r>
            <a:endParaRPr b="0">
              <a:solidFill>
                <a:srgbClr val="073763"/>
              </a:solidFill>
              <a:latin typeface="Montserrat SemiBold"/>
              <a:ea typeface="Montserrat SemiBold"/>
              <a:cs typeface="Montserrat SemiBold"/>
              <a:sym typeface="Montserrat SemiBold"/>
            </a:endParaRPr>
          </a:p>
        </p:txBody>
      </p:sp>
      <p:pic>
        <p:nvPicPr>
          <p:cNvPr id="545" name="Google Shape;545;p89"/>
          <p:cNvPicPr preferRelativeResize="0"/>
          <p:nvPr/>
        </p:nvPicPr>
        <p:blipFill>
          <a:blip r:embed="rId3">
            <a:alphaModFix/>
          </a:blip>
          <a:stretch>
            <a:fillRect/>
          </a:stretch>
        </p:blipFill>
        <p:spPr>
          <a:xfrm>
            <a:off x="2475575" y="941750"/>
            <a:ext cx="4192849" cy="3260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90"/>
          <p:cNvSpPr txBox="1"/>
          <p:nvPr>
            <p:ph type="title"/>
          </p:nvPr>
        </p:nvSpPr>
        <p:spPr>
          <a:xfrm>
            <a:off x="410250" y="223600"/>
            <a:ext cx="7703400" cy="572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0" lang="en" sz="3100">
                <a:solidFill>
                  <a:srgbClr val="073763"/>
                </a:solidFill>
                <a:latin typeface="Montserrat SemiBold"/>
                <a:ea typeface="Montserrat SemiBold"/>
                <a:cs typeface="Montserrat SemiBold"/>
                <a:sym typeface="Montserrat SemiBold"/>
              </a:rPr>
              <a:t>Prototype: </a:t>
            </a:r>
            <a:r>
              <a:rPr b="0" lang="en" sz="3100" u="sng">
                <a:solidFill>
                  <a:schemeClr val="hlink"/>
                </a:solidFill>
                <a:latin typeface="Montserrat SemiBold"/>
                <a:ea typeface="Montserrat SemiBold"/>
                <a:cs typeface="Montserrat SemiBold"/>
                <a:sym typeface="Montserrat SemiBold"/>
                <a:hlinkClick r:id="rId3"/>
              </a:rPr>
              <a:t>Figma Prototype</a:t>
            </a:r>
            <a:endParaRPr b="0">
              <a:solidFill>
                <a:srgbClr val="073763"/>
              </a:solidFill>
              <a:latin typeface="Montserrat SemiBold"/>
              <a:ea typeface="Montserrat SemiBold"/>
              <a:cs typeface="Montserrat SemiBold"/>
              <a:sym typeface="Montserrat SemiBold"/>
            </a:endParaRPr>
          </a:p>
        </p:txBody>
      </p:sp>
      <p:pic>
        <p:nvPicPr>
          <p:cNvPr id="551" name="Google Shape;551;p90"/>
          <p:cNvPicPr preferRelativeResize="0"/>
          <p:nvPr/>
        </p:nvPicPr>
        <p:blipFill>
          <a:blip r:embed="rId4">
            <a:alphaModFix/>
          </a:blip>
          <a:stretch>
            <a:fillRect/>
          </a:stretch>
        </p:blipFill>
        <p:spPr>
          <a:xfrm>
            <a:off x="654475" y="909700"/>
            <a:ext cx="7835049" cy="392900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91"/>
          <p:cNvSpPr txBox="1"/>
          <p:nvPr>
            <p:ph type="title"/>
          </p:nvPr>
        </p:nvSpPr>
        <p:spPr>
          <a:xfrm>
            <a:off x="410250" y="223600"/>
            <a:ext cx="7703400" cy="572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0" lang="en" sz="3100">
                <a:solidFill>
                  <a:srgbClr val="073763"/>
                </a:solidFill>
                <a:latin typeface="Montserrat SemiBold"/>
                <a:ea typeface="Montserrat SemiBold"/>
                <a:cs typeface="Montserrat SemiBold"/>
                <a:sym typeface="Montserrat SemiBold"/>
              </a:rPr>
              <a:t>Gamification </a:t>
            </a:r>
            <a:r>
              <a:rPr b="0" lang="en" sz="3100">
                <a:solidFill>
                  <a:srgbClr val="073763"/>
                </a:solidFill>
                <a:latin typeface="Montserrat SemiBold"/>
                <a:ea typeface="Montserrat SemiBold"/>
                <a:cs typeface="Montserrat SemiBold"/>
                <a:sym typeface="Montserrat SemiBold"/>
              </a:rPr>
              <a:t>Prototype</a:t>
            </a:r>
            <a:endParaRPr b="0">
              <a:solidFill>
                <a:srgbClr val="073763"/>
              </a:solidFill>
              <a:latin typeface="Montserrat SemiBold"/>
              <a:ea typeface="Montserrat SemiBold"/>
              <a:cs typeface="Montserrat SemiBold"/>
              <a:sym typeface="Montserrat SemiBold"/>
            </a:endParaRPr>
          </a:p>
        </p:txBody>
      </p:sp>
      <p:pic>
        <p:nvPicPr>
          <p:cNvPr id="557" name="Google Shape;557;p91"/>
          <p:cNvPicPr preferRelativeResize="0"/>
          <p:nvPr/>
        </p:nvPicPr>
        <p:blipFill>
          <a:blip r:embed="rId3">
            <a:alphaModFix/>
          </a:blip>
          <a:stretch>
            <a:fillRect/>
          </a:stretch>
        </p:blipFill>
        <p:spPr>
          <a:xfrm>
            <a:off x="714953" y="1044900"/>
            <a:ext cx="1393925" cy="3564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92"/>
          <p:cNvSpPr txBox="1"/>
          <p:nvPr>
            <p:ph type="title"/>
          </p:nvPr>
        </p:nvSpPr>
        <p:spPr>
          <a:xfrm>
            <a:off x="446825" y="656825"/>
            <a:ext cx="7703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1800">
                <a:solidFill>
                  <a:srgbClr val="0B5394"/>
                </a:solidFill>
                <a:latin typeface="Montserrat SemiBold"/>
                <a:ea typeface="Montserrat SemiBold"/>
                <a:cs typeface="Montserrat SemiBold"/>
                <a:sym typeface="Montserrat SemiBold"/>
              </a:rPr>
              <a:t>User Insights and Findings</a:t>
            </a:r>
            <a:endParaRPr b="0" sz="1800">
              <a:solidFill>
                <a:srgbClr val="0B5394"/>
              </a:solidFill>
              <a:latin typeface="Montserrat SemiBold"/>
              <a:ea typeface="Montserrat SemiBold"/>
              <a:cs typeface="Montserrat SemiBold"/>
              <a:sym typeface="Montserrat SemiBold"/>
            </a:endParaRPr>
          </a:p>
        </p:txBody>
      </p:sp>
      <p:sp>
        <p:nvSpPr>
          <p:cNvPr id="563" name="Google Shape;563;p92"/>
          <p:cNvSpPr txBox="1"/>
          <p:nvPr/>
        </p:nvSpPr>
        <p:spPr>
          <a:xfrm>
            <a:off x="592200" y="1370800"/>
            <a:ext cx="7959600" cy="25551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a:solidFill>
                  <a:srgbClr val="0B5394"/>
                </a:solidFill>
                <a:latin typeface="Lato"/>
                <a:ea typeface="Lato"/>
                <a:cs typeface="Lato"/>
                <a:sym typeface="Lato"/>
              </a:rPr>
              <a:t>I conducted this user test to evaluate the usability and user experience of the SimplerCare App. The design challenge for this app is to create a tool that simplifies the complex medical needs management for the guardians and caregivers of pediatric patients with complex care needs. The tool will also include a gamification piece that reduces the stress and burden for the caregiver. This phase of testing was to focus on the navigation flow of the app and the potential stress relieving values of the self care features (gamification screens, art visuals, and affirmations)</a:t>
            </a:r>
            <a:endParaRPr>
              <a:solidFill>
                <a:srgbClr val="0B5394"/>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93"/>
          <p:cNvSpPr txBox="1"/>
          <p:nvPr>
            <p:ph type="title"/>
          </p:nvPr>
        </p:nvSpPr>
        <p:spPr>
          <a:xfrm>
            <a:off x="446825" y="656825"/>
            <a:ext cx="7703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1800">
                <a:solidFill>
                  <a:srgbClr val="0B5394"/>
                </a:solidFill>
                <a:latin typeface="Montserrat SemiBold"/>
                <a:ea typeface="Montserrat SemiBold"/>
                <a:cs typeface="Montserrat SemiBold"/>
                <a:sym typeface="Montserrat SemiBold"/>
              </a:rPr>
              <a:t>User Insights and Findings</a:t>
            </a:r>
            <a:endParaRPr b="0" sz="1800">
              <a:solidFill>
                <a:srgbClr val="0B5394"/>
              </a:solidFill>
              <a:latin typeface="Montserrat SemiBold"/>
              <a:ea typeface="Montserrat SemiBold"/>
              <a:cs typeface="Montserrat SemiBold"/>
              <a:sym typeface="Montserrat SemiBold"/>
            </a:endParaRPr>
          </a:p>
        </p:txBody>
      </p:sp>
      <p:sp>
        <p:nvSpPr>
          <p:cNvPr id="569" name="Google Shape;569;p93"/>
          <p:cNvSpPr txBox="1"/>
          <p:nvPr/>
        </p:nvSpPr>
        <p:spPr>
          <a:xfrm>
            <a:off x="509225" y="1338850"/>
            <a:ext cx="5526300" cy="29862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a:solidFill>
                  <a:srgbClr val="0B5394"/>
                </a:solidFill>
                <a:latin typeface="Lato"/>
                <a:ea typeface="Lato"/>
                <a:cs typeface="Lato"/>
                <a:sym typeface="Lato"/>
              </a:rPr>
              <a:t>For this phase of testing, I engaged one participant, who is a key stakeholder for this project and has an in-depth understanding of complex medical care situations, the target audience, and the app’s overall goal. Utilizing this participant gave me the opportunity to gather very helpful qualitative feedback about the design of the app and the foundation of the idea, before testing it with primary caregivers. </a:t>
            </a:r>
            <a:endParaRPr>
              <a:solidFill>
                <a:srgbClr val="0B5394"/>
              </a:solidFill>
              <a:latin typeface="Lato"/>
              <a:ea typeface="Lato"/>
              <a:cs typeface="Lato"/>
              <a:sym typeface="Lato"/>
            </a:endParaRPr>
          </a:p>
        </p:txBody>
      </p:sp>
      <p:pic>
        <p:nvPicPr>
          <p:cNvPr id="570" name="Google Shape;570;p93"/>
          <p:cNvPicPr preferRelativeResize="0"/>
          <p:nvPr/>
        </p:nvPicPr>
        <p:blipFill>
          <a:blip r:embed="rId3">
            <a:alphaModFix/>
          </a:blip>
          <a:stretch>
            <a:fillRect/>
          </a:stretch>
        </p:blipFill>
        <p:spPr>
          <a:xfrm>
            <a:off x="6178475" y="1146175"/>
            <a:ext cx="2368145" cy="36091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94"/>
          <p:cNvSpPr txBox="1"/>
          <p:nvPr>
            <p:ph type="title"/>
          </p:nvPr>
        </p:nvSpPr>
        <p:spPr>
          <a:xfrm>
            <a:off x="720300" y="628525"/>
            <a:ext cx="77034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400"/>
              </a:spcAft>
              <a:buClr>
                <a:schemeClr val="dk1"/>
              </a:buClr>
              <a:buSzPts val="1100"/>
              <a:buFont typeface="Arial"/>
              <a:buNone/>
            </a:pPr>
            <a:r>
              <a:rPr b="0" lang="en" sz="1800">
                <a:solidFill>
                  <a:srgbClr val="0B5394"/>
                </a:solidFill>
                <a:latin typeface="Montserrat SemiBold"/>
                <a:ea typeface="Montserrat SemiBold"/>
                <a:cs typeface="Montserrat SemiBold"/>
                <a:sym typeface="Montserrat SemiBold"/>
              </a:rPr>
              <a:t>Diagram and Description of the Observation Location</a:t>
            </a:r>
            <a:endParaRPr b="0" sz="1800">
              <a:solidFill>
                <a:srgbClr val="0B5394"/>
              </a:solidFill>
              <a:latin typeface="Montserrat SemiBold"/>
              <a:ea typeface="Montserrat SemiBold"/>
              <a:cs typeface="Montserrat SemiBold"/>
              <a:sym typeface="Montserrat SemiBold"/>
            </a:endParaRPr>
          </a:p>
        </p:txBody>
      </p:sp>
      <p:sp>
        <p:nvSpPr>
          <p:cNvPr id="576" name="Google Shape;576;p94"/>
          <p:cNvSpPr txBox="1"/>
          <p:nvPr/>
        </p:nvSpPr>
        <p:spPr>
          <a:xfrm>
            <a:off x="763900" y="1301450"/>
            <a:ext cx="5743200" cy="318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0B5394"/>
                </a:solidFill>
                <a:latin typeface="Lato"/>
                <a:ea typeface="Lato"/>
                <a:cs typeface="Lato"/>
                <a:sym typeface="Lato"/>
              </a:rPr>
              <a:t>The observation took place remotely via a video conferencing tool, Microsoft Teams</a:t>
            </a:r>
            <a:endParaRPr>
              <a:solidFill>
                <a:srgbClr val="0B5394"/>
              </a:solidFill>
              <a:latin typeface="Lato"/>
              <a:ea typeface="Lato"/>
              <a:cs typeface="Lato"/>
              <a:sym typeface="Lato"/>
            </a:endParaRPr>
          </a:p>
          <a:p>
            <a:pPr indent="-317500" lvl="0" marL="457200" rtl="0" algn="l">
              <a:lnSpc>
                <a:spcPct val="115000"/>
              </a:lnSpc>
              <a:spcBef>
                <a:spcPts val="1200"/>
              </a:spcBef>
              <a:spcAft>
                <a:spcPts val="0"/>
              </a:spcAft>
              <a:buClr>
                <a:srgbClr val="0B5394"/>
              </a:buClr>
              <a:buSzPts val="1400"/>
              <a:buAutoNum type="arabicPeriod"/>
            </a:pPr>
            <a:r>
              <a:rPr lang="en">
                <a:solidFill>
                  <a:srgbClr val="0B5394"/>
                </a:solidFill>
                <a:latin typeface="Lato"/>
                <a:ea typeface="Lato"/>
                <a:cs typeface="Lato"/>
                <a:sym typeface="Lato"/>
              </a:rPr>
              <a:t>I the interviewer/moderator: Facilitated the session, provided prompts, and managed the flow.</a:t>
            </a:r>
            <a:endParaRPr>
              <a:solidFill>
                <a:srgbClr val="0B5394"/>
              </a:solidFill>
              <a:latin typeface="Lato"/>
              <a:ea typeface="Lato"/>
              <a:cs typeface="Lato"/>
              <a:sym typeface="Lato"/>
            </a:endParaRPr>
          </a:p>
          <a:p>
            <a:pPr indent="-317500" lvl="0" marL="457200" rtl="0" algn="l">
              <a:lnSpc>
                <a:spcPct val="115000"/>
              </a:lnSpc>
              <a:spcBef>
                <a:spcPts val="0"/>
              </a:spcBef>
              <a:spcAft>
                <a:spcPts val="0"/>
              </a:spcAft>
              <a:buClr>
                <a:srgbClr val="0B5394"/>
              </a:buClr>
              <a:buSzPts val="1400"/>
              <a:buAutoNum type="arabicPeriod"/>
            </a:pPr>
            <a:r>
              <a:rPr lang="en">
                <a:solidFill>
                  <a:srgbClr val="0B5394"/>
                </a:solidFill>
                <a:latin typeface="Lato"/>
                <a:ea typeface="Lato"/>
                <a:cs typeface="Lato"/>
                <a:sym typeface="Lato"/>
              </a:rPr>
              <a:t>Participant: Interacted with the Figma prototype link shared on-screen and employed the Think Aloud Protocol.</a:t>
            </a:r>
            <a:endParaRPr>
              <a:solidFill>
                <a:srgbClr val="0B5394"/>
              </a:solidFill>
              <a:latin typeface="Lato"/>
              <a:ea typeface="Lato"/>
              <a:cs typeface="Lato"/>
              <a:sym typeface="Lato"/>
            </a:endParaRPr>
          </a:p>
          <a:p>
            <a:pPr indent="-317500" lvl="0" marL="457200" rtl="0" algn="l">
              <a:lnSpc>
                <a:spcPct val="115000"/>
              </a:lnSpc>
              <a:spcBef>
                <a:spcPts val="0"/>
              </a:spcBef>
              <a:spcAft>
                <a:spcPts val="0"/>
              </a:spcAft>
              <a:buClr>
                <a:srgbClr val="0B5394"/>
              </a:buClr>
              <a:buSzPts val="1400"/>
              <a:buFont typeface="Lato"/>
              <a:buAutoNum type="arabicPeriod"/>
            </a:pPr>
            <a:r>
              <a:rPr lang="en">
                <a:solidFill>
                  <a:srgbClr val="0B5394"/>
                </a:solidFill>
                <a:latin typeface="Lato"/>
                <a:ea typeface="Lato"/>
                <a:cs typeface="Lato"/>
                <a:sym typeface="Lato"/>
              </a:rPr>
              <a:t>I documented the interaction, noting verbal feedback, Usability Cues and Emotional Cues with the observation form.The testing location allowed for screen sharing and audio recording, capturing the participant's direct interaction with the prototype.</a:t>
            </a:r>
            <a:endParaRPr>
              <a:solidFill>
                <a:srgbClr val="0B5394"/>
              </a:solidFill>
              <a:latin typeface="Lato"/>
              <a:ea typeface="Lato"/>
              <a:cs typeface="Lato"/>
              <a:sym typeface="Lato"/>
            </a:endParaRPr>
          </a:p>
          <a:p>
            <a:pPr indent="0" lvl="0" marL="0" rtl="0" algn="l">
              <a:lnSpc>
                <a:spcPct val="115000"/>
              </a:lnSpc>
              <a:spcBef>
                <a:spcPts val="1200"/>
              </a:spcBef>
              <a:spcAft>
                <a:spcPts val="1200"/>
              </a:spcAft>
              <a:buNone/>
            </a:pPr>
            <a:r>
              <a:t/>
            </a:r>
            <a:endParaRPr>
              <a:solidFill>
                <a:srgbClr val="0B5394"/>
              </a:solidFill>
              <a:latin typeface="Lato"/>
              <a:ea typeface="Lato"/>
              <a:cs typeface="Lato"/>
              <a:sym typeface="Lato"/>
            </a:endParaRPr>
          </a:p>
        </p:txBody>
      </p:sp>
      <p:pic>
        <p:nvPicPr>
          <p:cNvPr id="577" name="Google Shape;577;p94"/>
          <p:cNvPicPr preferRelativeResize="0"/>
          <p:nvPr/>
        </p:nvPicPr>
        <p:blipFill rotWithShape="1">
          <a:blip r:embed="rId3">
            <a:alphaModFix/>
          </a:blip>
          <a:srcRect b="19833" l="17348" r="20758" t="0"/>
          <a:stretch/>
        </p:blipFill>
        <p:spPr>
          <a:xfrm>
            <a:off x="7110775" y="1201225"/>
            <a:ext cx="1273150" cy="1225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95"/>
          <p:cNvSpPr txBox="1"/>
          <p:nvPr>
            <p:ph type="title"/>
          </p:nvPr>
        </p:nvSpPr>
        <p:spPr>
          <a:xfrm>
            <a:off x="720300" y="628525"/>
            <a:ext cx="77034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400"/>
              </a:spcAft>
              <a:buNone/>
            </a:pPr>
            <a:r>
              <a:rPr b="0" lang="en" sz="1800">
                <a:solidFill>
                  <a:srgbClr val="0B5394"/>
                </a:solidFill>
                <a:latin typeface="Montserrat SemiBold"/>
                <a:ea typeface="Montserrat SemiBold"/>
                <a:cs typeface="Montserrat SemiBold"/>
                <a:sym typeface="Montserrat SemiBold"/>
              </a:rPr>
              <a:t>Verbal Description of Participant</a:t>
            </a:r>
            <a:endParaRPr b="0" sz="3300">
              <a:solidFill>
                <a:srgbClr val="0B5394"/>
              </a:solidFill>
              <a:latin typeface="Montserrat SemiBold"/>
              <a:ea typeface="Montserrat SemiBold"/>
              <a:cs typeface="Montserrat SemiBold"/>
              <a:sym typeface="Montserrat SemiBold"/>
            </a:endParaRPr>
          </a:p>
        </p:txBody>
      </p:sp>
      <p:sp>
        <p:nvSpPr>
          <p:cNvPr id="583" name="Google Shape;583;p95"/>
          <p:cNvSpPr txBox="1"/>
          <p:nvPr/>
        </p:nvSpPr>
        <p:spPr>
          <a:xfrm>
            <a:off x="763900" y="1301450"/>
            <a:ext cx="7224000" cy="29862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1200"/>
              </a:spcAft>
              <a:buNone/>
            </a:pPr>
            <a:r>
              <a:rPr lang="en">
                <a:solidFill>
                  <a:srgbClr val="0B5394"/>
                </a:solidFill>
                <a:latin typeface="Lato"/>
                <a:ea typeface="Lato"/>
                <a:cs typeface="Lato"/>
                <a:sym typeface="Lato"/>
              </a:rPr>
              <a:t>The current sample consists of a single participant, Dr. Cheri Salazar, who is a primary project stakeholder. Her feedback is deeply informed by research into the target population </a:t>
            </a:r>
            <a:r>
              <a:rPr lang="en">
                <a:solidFill>
                  <a:srgbClr val="0B5394"/>
                </a:solidFill>
                <a:latin typeface="Lato"/>
                <a:ea typeface="Lato"/>
                <a:cs typeface="Lato"/>
                <a:sym typeface="Lato"/>
              </a:rPr>
              <a:t>which</a:t>
            </a:r>
            <a:r>
              <a:rPr lang="en">
                <a:solidFill>
                  <a:srgbClr val="0B5394"/>
                </a:solidFill>
                <a:latin typeface="Lato"/>
                <a:ea typeface="Lato"/>
                <a:cs typeface="Lato"/>
                <a:sym typeface="Lato"/>
              </a:rPr>
              <a:t> is caregivers of children with complex medical needs. She stressed that these caregivers are often "not tech savvy and two, they're stressed" </a:t>
            </a:r>
            <a:r>
              <a:rPr baseline="30000" lang="en">
                <a:solidFill>
                  <a:srgbClr val="0B5394"/>
                </a:solidFill>
                <a:latin typeface="Lato"/>
                <a:ea typeface="Lato"/>
                <a:cs typeface="Lato"/>
                <a:sym typeface="Lato"/>
              </a:rPr>
              <a:t>10</a:t>
            </a:r>
            <a:r>
              <a:rPr lang="en">
                <a:solidFill>
                  <a:srgbClr val="0B5394"/>
                </a:solidFill>
                <a:latin typeface="Lato"/>
                <a:ea typeface="Lato"/>
                <a:cs typeface="Lato"/>
                <a:sym typeface="Lato"/>
              </a:rPr>
              <a:t>, emphasizing the critical need for the app to be "super simple" and to "actually simplify" their lives rather than add </a:t>
            </a:r>
            <a:r>
              <a:rPr lang="en">
                <a:solidFill>
                  <a:srgbClr val="0B5394"/>
                </a:solidFill>
                <a:latin typeface="Lato"/>
                <a:ea typeface="Lato"/>
                <a:cs typeface="Lato"/>
                <a:sym typeface="Lato"/>
              </a:rPr>
              <a:t>complexity.  Her</a:t>
            </a:r>
            <a:r>
              <a:rPr lang="en">
                <a:solidFill>
                  <a:srgbClr val="0B5394"/>
                </a:solidFill>
                <a:latin typeface="Lato"/>
                <a:ea typeface="Lato"/>
                <a:cs typeface="Lato"/>
                <a:sym typeface="Lato"/>
              </a:rPr>
              <a:t> focus was primarily on ensuring the design achieves its core purpose of stability, intuitiveness, and stress reduction.</a:t>
            </a:r>
            <a:endParaRPr>
              <a:solidFill>
                <a:srgbClr val="0B5394"/>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96"/>
          <p:cNvSpPr txBox="1"/>
          <p:nvPr/>
        </p:nvSpPr>
        <p:spPr>
          <a:xfrm>
            <a:off x="598100" y="53135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073763"/>
                </a:solidFill>
                <a:latin typeface="Montserrat SemiBold"/>
                <a:ea typeface="Montserrat SemiBold"/>
                <a:cs typeface="Montserrat SemiBold"/>
                <a:sym typeface="Montserrat SemiBold"/>
              </a:rPr>
              <a:t>Usability Testing</a:t>
            </a:r>
            <a:endParaRPr sz="2400">
              <a:solidFill>
                <a:schemeClr val="accent4"/>
              </a:solidFill>
              <a:latin typeface="Montserrat SemiBold"/>
              <a:ea typeface="Montserrat SemiBold"/>
              <a:cs typeface="Montserrat SemiBold"/>
              <a:sym typeface="Montserrat SemiBold"/>
            </a:endParaRPr>
          </a:p>
        </p:txBody>
      </p:sp>
      <p:graphicFrame>
        <p:nvGraphicFramePr>
          <p:cNvPr id="589" name="Google Shape;589;p96"/>
          <p:cNvGraphicFramePr/>
          <p:nvPr/>
        </p:nvGraphicFramePr>
        <p:xfrm>
          <a:off x="1090600" y="1341200"/>
          <a:ext cx="3000000" cy="3000000"/>
        </p:xfrm>
        <a:graphic>
          <a:graphicData uri="http://schemas.openxmlformats.org/drawingml/2006/table">
            <a:tbl>
              <a:tblPr>
                <a:noFill/>
                <a:tableStyleId>{8EAB606D-0DFC-452C-820B-E7133A934FCB}</a:tableStyleId>
              </a:tblPr>
              <a:tblGrid>
                <a:gridCol w="2200275"/>
                <a:gridCol w="952500"/>
                <a:gridCol w="952500"/>
                <a:gridCol w="952500"/>
                <a:gridCol w="952500"/>
                <a:gridCol w="952500"/>
              </a:tblGrid>
              <a:tr h="100000">
                <a:tc>
                  <a:txBody>
                    <a:bodyPr/>
                    <a:lstStyle/>
                    <a:p>
                      <a:pPr indent="0" lvl="0" marL="0" rtl="0" algn="l">
                        <a:lnSpc>
                          <a:spcPct val="115000"/>
                        </a:lnSpc>
                        <a:spcBef>
                          <a:spcPts val="0"/>
                        </a:spcBef>
                        <a:spcAft>
                          <a:spcPts val="0"/>
                        </a:spcAft>
                        <a:buNone/>
                      </a:pPr>
                      <a:r>
                        <a:rPr lang="en" sz="1000"/>
                        <a:t>User Observation Form</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4A7D6"/>
                    </a:solidFill>
                  </a:tcPr>
                </a:tc>
              </a:tr>
              <a:tr h="342900">
                <a:tc>
                  <a:txBody>
                    <a:bodyPr/>
                    <a:lstStyle/>
                    <a:p>
                      <a:pPr indent="0" lvl="0" marL="0" rtl="0" algn="l">
                        <a:lnSpc>
                          <a:spcPct val="115000"/>
                        </a:lnSpc>
                        <a:spcBef>
                          <a:spcPts val="0"/>
                        </a:spcBef>
                        <a:spcAft>
                          <a:spcPts val="0"/>
                        </a:spcAft>
                        <a:buNone/>
                      </a:pPr>
                      <a:r>
                        <a:rPr lang="en" sz="1000"/>
                        <a:t>Key: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Yes/Occured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l">
                        <a:lnSpc>
                          <a:spcPct val="115000"/>
                        </a:lnSpc>
                        <a:spcBef>
                          <a:spcPts val="0"/>
                        </a:spcBef>
                        <a:spcAft>
                          <a:spcPts val="0"/>
                        </a:spcAft>
                        <a:buNone/>
                      </a:pPr>
                      <a:r>
                        <a:rPr lang="en" sz="1000"/>
                        <a:t>No Didn't Occur</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00025">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00025">
                <a:tc>
                  <a:txBody>
                    <a:bodyPr/>
                    <a:lstStyle/>
                    <a:p>
                      <a:pPr indent="0" lvl="0" marL="0" rtl="0" algn="l">
                        <a:lnSpc>
                          <a:spcPct val="115000"/>
                        </a:lnSpc>
                        <a:spcBef>
                          <a:spcPts val="0"/>
                        </a:spcBef>
                        <a:spcAft>
                          <a:spcPts val="0"/>
                        </a:spcAft>
                        <a:buNone/>
                      </a:pPr>
                      <a:r>
                        <a:rPr lang="en" sz="1000"/>
                        <a:t>Non-Verbal Behaviors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AA84F"/>
                    </a:solidFill>
                  </a:tcPr>
                </a:tc>
                <a:tc>
                  <a:txBody>
                    <a:bodyPr/>
                    <a:lstStyle/>
                    <a:p>
                      <a:pPr indent="0" lvl="0" marL="0" rtl="0" algn="l">
                        <a:lnSpc>
                          <a:spcPct val="115000"/>
                        </a:lnSpc>
                        <a:spcBef>
                          <a:spcPts val="0"/>
                        </a:spcBef>
                        <a:spcAft>
                          <a:spcPts val="0"/>
                        </a:spcAft>
                        <a:buNone/>
                      </a:pPr>
                      <a:r>
                        <a:rPr lang="en" sz="1000"/>
                        <a:t>Observations &amp; Emotions</a:t>
                      </a:r>
                      <a:endParaRPr sz="1000"/>
                    </a:p>
                  </a:txBody>
                  <a:tcPr marT="19050" marB="19050" marR="91425" marL="9142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FC5E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FC5E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FC5E8"/>
                    </a:solidFill>
                  </a:tcPr>
                </a:tc>
              </a:tr>
              <a:tr h="200025">
                <a:tc>
                  <a:txBody>
                    <a:bodyPr/>
                    <a:lstStyle/>
                    <a:p>
                      <a:pPr indent="0" lvl="0" marL="0" rtl="0" algn="l">
                        <a:lnSpc>
                          <a:spcPct val="115000"/>
                        </a:lnSpc>
                        <a:spcBef>
                          <a:spcPts val="0"/>
                        </a:spcBef>
                        <a:spcAft>
                          <a:spcPts val="0"/>
                        </a:spcAft>
                        <a:buNone/>
                      </a:pPr>
                      <a:r>
                        <a:rPr b="1" lang="en" sz="1000"/>
                        <a:t>Participant</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Participant</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Smiling/Laughing/Happy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Engaged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Frowning/Grimacing/Unhappy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Intrigued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Concentration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Excited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Surprised/Unexpected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Quiet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Evidence of Impatience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Confused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00"/>
                        <a:t>Amused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00"/>
                        <a:t>Frustrated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graphicFrame>
        <p:nvGraphicFramePr>
          <p:cNvPr id="594" name="Google Shape;594;p97"/>
          <p:cNvGraphicFramePr/>
          <p:nvPr/>
        </p:nvGraphicFramePr>
        <p:xfrm>
          <a:off x="108075" y="706013"/>
          <a:ext cx="3000000" cy="3000000"/>
        </p:xfrm>
        <a:graphic>
          <a:graphicData uri="http://schemas.openxmlformats.org/drawingml/2006/table">
            <a:tbl>
              <a:tblPr>
                <a:noFill/>
                <a:tableStyleId>{8EAB606D-0DFC-452C-820B-E7133A934FCB}</a:tableStyleId>
              </a:tblPr>
              <a:tblGrid>
                <a:gridCol w="2255425"/>
                <a:gridCol w="1212300"/>
                <a:gridCol w="2781750"/>
                <a:gridCol w="2678375"/>
              </a:tblGrid>
              <a:tr h="442600">
                <a:tc>
                  <a:txBody>
                    <a:bodyPr/>
                    <a:lstStyle/>
                    <a:p>
                      <a:pPr indent="0" lvl="0" marL="0" rtl="0" algn="l">
                        <a:lnSpc>
                          <a:spcPct val="115000"/>
                        </a:lnSpc>
                        <a:spcBef>
                          <a:spcPts val="0"/>
                        </a:spcBef>
                        <a:spcAft>
                          <a:spcPts val="0"/>
                        </a:spcAft>
                        <a:buNone/>
                      </a:pPr>
                      <a:r>
                        <a:rPr b="1" lang="en" sz="900">
                          <a:solidFill>
                            <a:srgbClr val="1F1F1F"/>
                          </a:solidFill>
                        </a:rPr>
                        <a:t>Observation Category </a:t>
                      </a:r>
                      <a:endParaRPr b="1" sz="9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b="1" lang="en" sz="900">
                          <a:solidFill>
                            <a:srgbClr val="1F1F1F"/>
                          </a:solidFill>
                        </a:rPr>
                        <a:t>Occurred (Yes/No)</a:t>
                      </a:r>
                      <a:endParaRPr b="1" sz="9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b="1" lang="en" sz="900">
                          <a:solidFill>
                            <a:srgbClr val="1F1F1F"/>
                          </a:solidFill>
                        </a:rPr>
                        <a:t>Participant Feedback (Quote)</a:t>
                      </a:r>
                      <a:endParaRPr b="1" sz="9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b="1" lang="en" sz="900">
                          <a:solidFill>
                            <a:srgbClr val="1F1F1F"/>
                          </a:solidFill>
                        </a:rPr>
                        <a:t>Recommendation</a:t>
                      </a:r>
                      <a:endParaRPr b="1" sz="9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EFEFEF"/>
                    </a:solidFill>
                  </a:tcPr>
                </a:tc>
              </a:tr>
              <a:tr h="679200">
                <a:tc>
                  <a:txBody>
                    <a:bodyPr/>
                    <a:lstStyle/>
                    <a:p>
                      <a:pPr indent="0" lvl="0" marL="0" rtl="0" algn="l">
                        <a:lnSpc>
                          <a:spcPct val="115000"/>
                        </a:lnSpc>
                        <a:spcBef>
                          <a:spcPts val="0"/>
                        </a:spcBef>
                        <a:spcAft>
                          <a:spcPts val="0"/>
                        </a:spcAft>
                        <a:buNone/>
                      </a:pPr>
                      <a:r>
                        <a:rPr b="1" lang="en" sz="900">
                          <a:solidFill>
                            <a:srgbClr val="1F1F1F"/>
                          </a:solidFill>
                        </a:rPr>
                        <a:t>Clear Path Forward/Next Step</a:t>
                      </a:r>
                      <a:endParaRPr b="1" sz="9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1F1F1F"/>
                          </a:solidFill>
                        </a:rPr>
                        <a:t>No</a:t>
                      </a:r>
                      <a:endParaRPr sz="9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1F1F1F"/>
                          </a:solidFill>
                        </a:rPr>
                        <a:t>"There's no go forward... Like there's no next on this page, so is there a drop down or something that tells them where to go next?"</a:t>
                      </a:r>
                      <a:endParaRPr sz="9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1F1F1F"/>
                          </a:solidFill>
                        </a:rPr>
                        <a:t>The design requires a clear, persistent call-to-action or navigational element.</a:t>
                      </a:r>
                      <a:endParaRPr sz="9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r>
              <a:tr h="679200">
                <a:tc>
                  <a:txBody>
                    <a:bodyPr/>
                    <a:lstStyle/>
                    <a:p>
                      <a:pPr indent="0" lvl="0" marL="0" rtl="0" algn="l">
                        <a:lnSpc>
                          <a:spcPct val="115000"/>
                        </a:lnSpc>
                        <a:spcBef>
                          <a:spcPts val="0"/>
                        </a:spcBef>
                        <a:spcAft>
                          <a:spcPts val="0"/>
                        </a:spcAft>
                        <a:buNone/>
                      </a:pPr>
                      <a:r>
                        <a:rPr b="1" lang="en" sz="900">
                          <a:solidFill>
                            <a:srgbClr val="1F1F1F"/>
                          </a:solidFill>
                        </a:rPr>
                        <a:t>Navigation Friction (Hamburger Dependency)</a:t>
                      </a:r>
                      <a:endParaRPr b="1" sz="9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1F1F1F"/>
                          </a:solidFill>
                        </a:rPr>
                        <a:t>Yes</a:t>
                      </a:r>
                      <a:endParaRPr sz="9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1F1F1F"/>
                          </a:solidFill>
                        </a:rPr>
                        <a:t>"The biggest one was the being making it a little bit easier to flow between without having to go up to the hamburger each time."</a:t>
                      </a:r>
                      <a:endParaRPr sz="9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1F1F1F"/>
                          </a:solidFill>
                        </a:rPr>
                        <a:t>Relying on the hamburger/main menu for every return trip causes cognitive load and frustration.</a:t>
                      </a:r>
                      <a:endParaRPr sz="9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r>
              <a:tr h="524950">
                <a:tc>
                  <a:txBody>
                    <a:bodyPr/>
                    <a:lstStyle/>
                    <a:p>
                      <a:pPr indent="0" lvl="0" marL="0" rtl="0" algn="l">
                        <a:lnSpc>
                          <a:spcPct val="115000"/>
                        </a:lnSpc>
                        <a:spcBef>
                          <a:spcPts val="0"/>
                        </a:spcBef>
                        <a:spcAft>
                          <a:spcPts val="0"/>
                        </a:spcAft>
                        <a:buNone/>
                      </a:pPr>
                      <a:r>
                        <a:rPr b="1" lang="en" sz="900">
                          <a:solidFill>
                            <a:srgbClr val="1F1F1F"/>
                          </a:solidFill>
                        </a:rPr>
                        <a:t>Suggested Navigation Fix</a:t>
                      </a:r>
                      <a:endParaRPr b="1" sz="9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1F1F1F"/>
                          </a:solidFill>
                        </a:rPr>
                        <a:t>Yes</a:t>
                      </a:r>
                      <a:endParaRPr sz="9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1F1F1F"/>
                          </a:solidFill>
                        </a:rPr>
                        <a:t>"Maybe we can do like </a:t>
                      </a:r>
                      <a:r>
                        <a:rPr b="1" lang="en" sz="900">
                          <a:solidFill>
                            <a:srgbClr val="1F1F1F"/>
                          </a:solidFill>
                        </a:rPr>
                        <a:t>return to home</a:t>
                      </a:r>
                      <a:r>
                        <a:rPr lang="en" sz="900">
                          <a:solidFill>
                            <a:srgbClr val="1F1F1F"/>
                          </a:solidFill>
                        </a:rPr>
                        <a:t>... and that'll take them right back to this page."</a:t>
                      </a:r>
                      <a:endParaRPr sz="9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1F1F1F"/>
                          </a:solidFill>
                        </a:rPr>
                        <a:t>A dedicated button/tap target is needed for fast return to the main dashboard.</a:t>
                      </a:r>
                      <a:endParaRPr sz="9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r>
              <a:tr h="649225">
                <a:tc>
                  <a:txBody>
                    <a:bodyPr/>
                    <a:lstStyle/>
                    <a:p>
                      <a:pPr indent="0" lvl="0" marL="0" rtl="0" algn="l">
                        <a:lnSpc>
                          <a:spcPct val="115000"/>
                        </a:lnSpc>
                        <a:spcBef>
                          <a:spcPts val="0"/>
                        </a:spcBef>
                        <a:spcAft>
                          <a:spcPts val="0"/>
                        </a:spcAft>
                        <a:buNone/>
                      </a:pPr>
                      <a:r>
                        <a:rPr b="1" lang="en" sz="900">
                          <a:solidFill>
                            <a:srgbClr val="1F1F1F"/>
                          </a:solidFill>
                        </a:rPr>
                        <a:t>Feature Accessibility/Prototype Status</a:t>
                      </a:r>
                      <a:endParaRPr b="1" sz="9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1F1F1F"/>
                          </a:solidFill>
                        </a:rPr>
                        <a:t>Yes</a:t>
                      </a:r>
                      <a:endParaRPr sz="9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1F1F1F"/>
                          </a:solidFill>
                        </a:rPr>
                        <a:t>"Supplies button doesn't open. And self-care is not opening right now either."</a:t>
                      </a:r>
                      <a:endParaRPr sz="9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1F1F1F"/>
                          </a:solidFill>
                        </a:rPr>
                        <a:t>Broken links interrupt the flow and cause frustration, confirming the need to prioritize linking key user flows.</a:t>
                      </a:r>
                      <a:endParaRPr sz="9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r>
              <a:tr h="722650">
                <a:tc>
                  <a:txBody>
                    <a:bodyPr/>
                    <a:lstStyle/>
                    <a:p>
                      <a:pPr indent="0" lvl="0" marL="0" rtl="0" algn="l">
                        <a:lnSpc>
                          <a:spcPct val="115000"/>
                        </a:lnSpc>
                        <a:spcBef>
                          <a:spcPts val="0"/>
                        </a:spcBef>
                        <a:spcAft>
                          <a:spcPts val="0"/>
                        </a:spcAft>
                        <a:buNone/>
                      </a:pPr>
                      <a:r>
                        <a:rPr b="1" lang="en" sz="900">
                          <a:solidFill>
                            <a:srgbClr val="1F1F1F"/>
                          </a:solidFill>
                        </a:rPr>
                        <a:t>Multi-Patient Complexity</a:t>
                      </a:r>
                      <a:endParaRPr b="1" sz="9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1F1F1F"/>
                          </a:solidFill>
                        </a:rPr>
                        <a:t>Yes</a:t>
                      </a:r>
                      <a:endParaRPr sz="9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1F1F1F"/>
                          </a:solidFill>
                        </a:rPr>
                        <a:t>"When we if we have more than one child... do they have to go completely back to the first page?"</a:t>
                      </a:r>
                      <a:endParaRPr sz="9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1F1F1F"/>
                          </a:solidFill>
                        </a:rPr>
                        <a:t>Need a simple, easily accessible </a:t>
                      </a:r>
                      <a:r>
                        <a:rPr b="1" lang="en" sz="900">
                          <a:solidFill>
                            <a:srgbClr val="1F1F1F"/>
                          </a:solidFill>
                        </a:rPr>
                        <a:t>toggle</a:t>
                      </a:r>
                      <a:r>
                        <a:rPr lang="en" sz="900">
                          <a:solidFill>
                            <a:srgbClr val="1F1F1F"/>
                          </a:solidFill>
                        </a:rPr>
                        <a:t> within the profile view, not a full re-onboarding process.</a:t>
                      </a:r>
                      <a:endParaRPr sz="900">
                        <a:solidFill>
                          <a:srgbClr val="1F1F1F"/>
                        </a:solidFill>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r>
            </a:tbl>
          </a:graphicData>
        </a:graphic>
      </p:graphicFrame>
      <p:sp>
        <p:nvSpPr>
          <p:cNvPr id="595" name="Google Shape;595;p97"/>
          <p:cNvSpPr txBox="1"/>
          <p:nvPr/>
        </p:nvSpPr>
        <p:spPr>
          <a:xfrm>
            <a:off x="152400" y="152400"/>
            <a:ext cx="62052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400"/>
              </a:spcAft>
              <a:buNone/>
            </a:pPr>
            <a:r>
              <a:rPr lang="en" sz="1800">
                <a:solidFill>
                  <a:srgbClr val="0B5394"/>
                </a:solidFill>
                <a:latin typeface="Montserrat"/>
                <a:ea typeface="Montserrat"/>
                <a:cs typeface="Montserrat"/>
                <a:sym typeface="Montserrat"/>
              </a:rPr>
              <a:t> </a:t>
            </a:r>
            <a:r>
              <a:rPr lang="en" sz="1800">
                <a:solidFill>
                  <a:srgbClr val="0B5394"/>
                </a:solidFill>
                <a:latin typeface="Montserrat SemiBold"/>
                <a:ea typeface="Montserrat SemiBold"/>
                <a:cs typeface="Montserrat SemiBold"/>
                <a:sym typeface="Montserrat SemiBold"/>
              </a:rPr>
              <a:t>Findings: Usability and Navigation Flow</a:t>
            </a:r>
            <a:endParaRPr sz="1800">
              <a:solidFill>
                <a:srgbClr val="0B5394"/>
              </a:solidFill>
              <a:latin typeface="Montserrat SemiBold"/>
              <a:ea typeface="Montserrat SemiBold"/>
              <a:cs typeface="Montserrat SemiBold"/>
              <a:sym typeface="Montserrat SemiBo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98"/>
          <p:cNvSpPr txBox="1"/>
          <p:nvPr/>
        </p:nvSpPr>
        <p:spPr>
          <a:xfrm>
            <a:off x="279350" y="387750"/>
            <a:ext cx="56634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400"/>
              </a:spcAft>
              <a:buNone/>
            </a:pPr>
            <a:r>
              <a:rPr lang="en" sz="1800">
                <a:solidFill>
                  <a:srgbClr val="0B5394"/>
                </a:solidFill>
                <a:latin typeface="Montserrat"/>
                <a:ea typeface="Montserrat"/>
                <a:cs typeface="Montserrat"/>
                <a:sym typeface="Montserrat"/>
              </a:rPr>
              <a:t> </a:t>
            </a:r>
            <a:r>
              <a:rPr lang="en" sz="1800">
                <a:solidFill>
                  <a:srgbClr val="0B5394"/>
                </a:solidFill>
                <a:latin typeface="Montserrat SemiBold"/>
                <a:ea typeface="Montserrat SemiBold"/>
                <a:cs typeface="Montserrat SemiBold"/>
                <a:sym typeface="Montserrat SemiBold"/>
              </a:rPr>
              <a:t>Findings: Usability and Navigation Flow </a:t>
            </a:r>
            <a:r>
              <a:rPr lang="en" sz="1800">
                <a:solidFill>
                  <a:srgbClr val="0B5394"/>
                </a:solidFill>
                <a:latin typeface="Montserrat SemiBold"/>
                <a:ea typeface="Montserrat SemiBold"/>
                <a:cs typeface="Montserrat SemiBold"/>
                <a:sym typeface="Montserrat SemiBold"/>
              </a:rPr>
              <a:t>Synthesized</a:t>
            </a:r>
            <a:r>
              <a:rPr lang="en" sz="1800">
                <a:solidFill>
                  <a:srgbClr val="0B5394"/>
                </a:solidFill>
                <a:latin typeface="Montserrat SemiBold"/>
                <a:ea typeface="Montserrat SemiBold"/>
                <a:cs typeface="Montserrat SemiBold"/>
                <a:sym typeface="Montserrat SemiBold"/>
              </a:rPr>
              <a:t> </a:t>
            </a:r>
            <a:endParaRPr sz="1800">
              <a:solidFill>
                <a:srgbClr val="0B5394"/>
              </a:solidFill>
              <a:latin typeface="Montserrat SemiBold"/>
              <a:ea typeface="Montserrat SemiBold"/>
              <a:cs typeface="Montserrat SemiBold"/>
              <a:sym typeface="Montserrat SemiBold"/>
            </a:endParaRPr>
          </a:p>
        </p:txBody>
      </p:sp>
      <p:sp>
        <p:nvSpPr>
          <p:cNvPr id="601" name="Google Shape;601;p98"/>
          <p:cNvSpPr txBox="1"/>
          <p:nvPr/>
        </p:nvSpPr>
        <p:spPr>
          <a:xfrm>
            <a:off x="374850" y="1246775"/>
            <a:ext cx="5262600" cy="260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rgbClr val="0B5394"/>
                </a:solidFill>
                <a:latin typeface="Lato"/>
                <a:ea typeface="Lato"/>
                <a:cs typeface="Lato"/>
                <a:sym typeface="Lato"/>
              </a:rPr>
              <a:t>The overall </a:t>
            </a:r>
            <a:r>
              <a:rPr lang="en" sz="1100">
                <a:solidFill>
                  <a:srgbClr val="0B5394"/>
                </a:solidFill>
                <a:latin typeface="Lato"/>
                <a:ea typeface="Lato"/>
                <a:cs typeface="Lato"/>
                <a:sym typeface="Lato"/>
              </a:rPr>
              <a:t>navigational</a:t>
            </a:r>
            <a:r>
              <a:rPr lang="en" sz="1100">
                <a:solidFill>
                  <a:srgbClr val="0B5394"/>
                </a:solidFill>
                <a:latin typeface="Lato"/>
                <a:ea typeface="Lato"/>
                <a:cs typeface="Lato"/>
                <a:sym typeface="Lato"/>
              </a:rPr>
              <a:t> structure of the app is function but the return flow is </a:t>
            </a:r>
            <a:r>
              <a:rPr lang="en" sz="1100">
                <a:solidFill>
                  <a:srgbClr val="0B5394"/>
                </a:solidFill>
                <a:latin typeface="Lato"/>
                <a:ea typeface="Lato"/>
                <a:cs typeface="Lato"/>
                <a:sym typeface="Lato"/>
              </a:rPr>
              <a:t>inefficient, relying on the confusing hamburger menu for every trip navigating back to the main page of the app. </a:t>
            </a:r>
            <a:endParaRPr sz="1100">
              <a:solidFill>
                <a:srgbClr val="0B5394"/>
              </a:solidFill>
              <a:latin typeface="Lato"/>
              <a:ea typeface="Lato"/>
              <a:cs typeface="Lato"/>
              <a:sym typeface="Lato"/>
            </a:endParaRPr>
          </a:p>
          <a:p>
            <a:pPr indent="0" lvl="0" marL="0" rtl="0" algn="l">
              <a:lnSpc>
                <a:spcPct val="115000"/>
              </a:lnSpc>
              <a:spcBef>
                <a:spcPts val="1200"/>
              </a:spcBef>
              <a:spcAft>
                <a:spcPts val="0"/>
              </a:spcAft>
              <a:buNone/>
            </a:pPr>
            <a:r>
              <a:rPr b="1" lang="en" sz="1100">
                <a:solidFill>
                  <a:srgbClr val="0B5394"/>
                </a:solidFill>
                <a:latin typeface="Lato"/>
                <a:ea typeface="Lato"/>
                <a:cs typeface="Lato"/>
                <a:sym typeface="Lato"/>
              </a:rPr>
              <a:t>Details:</a:t>
            </a:r>
            <a:r>
              <a:rPr lang="en" sz="1100">
                <a:solidFill>
                  <a:srgbClr val="0B5394"/>
                </a:solidFill>
                <a:latin typeface="Lato"/>
                <a:ea typeface="Lato"/>
                <a:cs typeface="Lato"/>
                <a:sym typeface="Lato"/>
              </a:rPr>
              <a:t> The participant immediately identified the lack of clear next steps upon completing or viewing a detailed page like the patient symptom tracker. She correctly </a:t>
            </a:r>
            <a:r>
              <a:rPr lang="en" sz="1100">
                <a:solidFill>
                  <a:srgbClr val="0B5394"/>
                </a:solidFill>
                <a:latin typeface="Lato"/>
                <a:ea typeface="Lato"/>
                <a:cs typeface="Lato"/>
                <a:sym typeface="Lato"/>
              </a:rPr>
              <a:t>identified</a:t>
            </a:r>
            <a:r>
              <a:rPr lang="en" sz="1100">
                <a:solidFill>
                  <a:srgbClr val="0B5394"/>
                </a:solidFill>
                <a:latin typeface="Lato"/>
                <a:ea typeface="Lato"/>
                <a:cs typeface="Lato"/>
                <a:sym typeface="Lato"/>
              </a:rPr>
              <a:t>  the problem: needing to constantly exit back to the main navigation menu is cumbersome, especially for a user under stress. </a:t>
            </a:r>
            <a:endParaRPr sz="1100">
              <a:solidFill>
                <a:srgbClr val="0B5394"/>
              </a:solidFill>
              <a:latin typeface="Lato"/>
              <a:ea typeface="Lato"/>
              <a:cs typeface="Lato"/>
              <a:sym typeface="Lato"/>
            </a:endParaRPr>
          </a:p>
          <a:p>
            <a:pPr indent="0" lvl="0" marL="0" rtl="0" algn="l">
              <a:lnSpc>
                <a:spcPct val="115000"/>
              </a:lnSpc>
              <a:spcBef>
                <a:spcPts val="1200"/>
              </a:spcBef>
              <a:spcAft>
                <a:spcPts val="1200"/>
              </a:spcAft>
              <a:buNone/>
            </a:pPr>
            <a:r>
              <a:rPr b="1" lang="en" sz="1100">
                <a:solidFill>
                  <a:srgbClr val="0B5394"/>
                </a:solidFill>
                <a:latin typeface="Lato"/>
                <a:ea typeface="Lato"/>
                <a:cs typeface="Lato"/>
                <a:sym typeface="Lato"/>
              </a:rPr>
              <a:t>Insights:</a:t>
            </a:r>
            <a:r>
              <a:rPr lang="en" sz="1100">
                <a:solidFill>
                  <a:srgbClr val="0B5394"/>
                </a:solidFill>
                <a:latin typeface="Lato"/>
                <a:ea typeface="Lato"/>
                <a:cs typeface="Lato"/>
                <a:sym typeface="Lato"/>
              </a:rPr>
              <a:t> Efficiency is </a:t>
            </a:r>
            <a:r>
              <a:rPr lang="en" sz="1100">
                <a:solidFill>
                  <a:srgbClr val="0B5394"/>
                </a:solidFill>
                <a:latin typeface="Lato"/>
                <a:ea typeface="Lato"/>
                <a:cs typeface="Lato"/>
                <a:sym typeface="Lato"/>
              </a:rPr>
              <a:t>crucial</a:t>
            </a:r>
            <a:r>
              <a:rPr lang="en" sz="1100">
                <a:solidFill>
                  <a:srgbClr val="0B5394"/>
                </a:solidFill>
                <a:latin typeface="Lato"/>
                <a:ea typeface="Lato"/>
                <a:cs typeface="Lato"/>
                <a:sym typeface="Lato"/>
              </a:rPr>
              <a:t>  for stressed caregivers. The current system creates more effort. This points to a need for an i "Back to Home" or "Dashboard" button on every sub-screen to instantly reduce friction and cognitive load. The multi-patient flow must also be simple and intuitive.</a:t>
            </a:r>
            <a:endParaRPr sz="1100">
              <a:solidFill>
                <a:srgbClr val="0B5394"/>
              </a:solidFill>
              <a:latin typeface="Lato"/>
              <a:ea typeface="Lato"/>
              <a:cs typeface="Lato"/>
              <a:sym typeface="Lato"/>
            </a:endParaRPr>
          </a:p>
        </p:txBody>
      </p:sp>
      <p:pic>
        <p:nvPicPr>
          <p:cNvPr id="602" name="Google Shape;602;p98"/>
          <p:cNvPicPr preferRelativeResize="0"/>
          <p:nvPr/>
        </p:nvPicPr>
        <p:blipFill>
          <a:blip r:embed="rId3">
            <a:alphaModFix/>
          </a:blip>
          <a:stretch>
            <a:fillRect/>
          </a:stretch>
        </p:blipFill>
        <p:spPr>
          <a:xfrm>
            <a:off x="6208250" y="671251"/>
            <a:ext cx="2559024" cy="40182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72"/>
          <p:cNvSpPr txBox="1"/>
          <p:nvPr/>
        </p:nvSpPr>
        <p:spPr>
          <a:xfrm>
            <a:off x="626400" y="72940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073763"/>
                </a:solidFill>
                <a:latin typeface="Montserrat SemiBold"/>
                <a:ea typeface="Montserrat SemiBold"/>
                <a:cs typeface="Montserrat SemiBold"/>
                <a:sym typeface="Montserrat SemiBold"/>
              </a:rPr>
              <a:t>Hypothesis</a:t>
            </a:r>
            <a:endParaRPr sz="2400">
              <a:solidFill>
                <a:srgbClr val="073763"/>
              </a:solidFill>
              <a:latin typeface="Montserrat SemiBold"/>
              <a:ea typeface="Montserrat SemiBold"/>
              <a:cs typeface="Montserrat SemiBold"/>
              <a:sym typeface="Montserrat SemiBold"/>
            </a:endParaRPr>
          </a:p>
        </p:txBody>
      </p:sp>
      <p:sp>
        <p:nvSpPr>
          <p:cNvPr id="432" name="Google Shape;432;p72"/>
          <p:cNvSpPr txBox="1"/>
          <p:nvPr/>
        </p:nvSpPr>
        <p:spPr>
          <a:xfrm>
            <a:off x="626400" y="1724775"/>
            <a:ext cx="61098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073763"/>
                </a:solidFill>
                <a:latin typeface="Lato"/>
                <a:ea typeface="Lato"/>
                <a:cs typeface="Lato"/>
                <a:sym typeface="Lato"/>
              </a:rPr>
              <a:t>A user-friendly, accessible care coordination tool tailored for families of children with CMC (complex medical care) in underserved areas will improve care integration, reduce caregiver burden, and enhance communication between families and healthcare providers. </a:t>
            </a:r>
            <a:endParaRPr sz="1600">
              <a:solidFill>
                <a:srgbClr val="073763"/>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99"/>
          <p:cNvSpPr txBox="1"/>
          <p:nvPr/>
        </p:nvSpPr>
        <p:spPr>
          <a:xfrm>
            <a:off x="301350" y="407900"/>
            <a:ext cx="6910500" cy="785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rgbClr val="0B5394"/>
                </a:solidFill>
                <a:latin typeface="Montserrat SemiBold"/>
                <a:ea typeface="Montserrat SemiBold"/>
                <a:cs typeface="Montserrat SemiBold"/>
                <a:sym typeface="Montserrat SemiBold"/>
              </a:rPr>
              <a:t>Findings Content and Emotional Efficacy (Affirmations)</a:t>
            </a:r>
            <a:endParaRPr sz="1800">
              <a:solidFill>
                <a:srgbClr val="0B5394"/>
              </a:solidFill>
              <a:latin typeface="Montserrat SemiBold"/>
              <a:ea typeface="Montserrat SemiBold"/>
              <a:cs typeface="Montserrat SemiBold"/>
              <a:sym typeface="Montserrat SemiBold"/>
            </a:endParaRPr>
          </a:p>
          <a:p>
            <a:pPr indent="0" lvl="0" marL="0" rtl="0" algn="l">
              <a:lnSpc>
                <a:spcPct val="115000"/>
              </a:lnSpc>
              <a:spcBef>
                <a:spcPts val="400"/>
              </a:spcBef>
              <a:spcAft>
                <a:spcPts val="400"/>
              </a:spcAft>
              <a:buNone/>
            </a:pPr>
            <a:r>
              <a:t/>
            </a:r>
            <a:endParaRPr sz="1500">
              <a:solidFill>
                <a:srgbClr val="0B5394"/>
              </a:solidFill>
              <a:latin typeface="Montserrat"/>
              <a:ea typeface="Montserrat"/>
              <a:cs typeface="Montserrat"/>
              <a:sym typeface="Montserrat"/>
            </a:endParaRPr>
          </a:p>
        </p:txBody>
      </p:sp>
      <p:graphicFrame>
        <p:nvGraphicFramePr>
          <p:cNvPr id="608" name="Google Shape;608;p99"/>
          <p:cNvGraphicFramePr/>
          <p:nvPr/>
        </p:nvGraphicFramePr>
        <p:xfrm>
          <a:off x="516350" y="1104800"/>
          <a:ext cx="3000000" cy="3000000"/>
        </p:xfrm>
        <a:graphic>
          <a:graphicData uri="http://schemas.openxmlformats.org/drawingml/2006/table">
            <a:tbl>
              <a:tblPr>
                <a:noFill/>
                <a:tableStyleId>{8EAB606D-0DFC-452C-820B-E7133A934FCB}</a:tableStyleId>
              </a:tblPr>
              <a:tblGrid>
                <a:gridCol w="1526625"/>
                <a:gridCol w="1023250"/>
                <a:gridCol w="2549875"/>
                <a:gridCol w="2731425"/>
              </a:tblGrid>
              <a:tr h="574225">
                <a:tc>
                  <a:txBody>
                    <a:bodyPr/>
                    <a:lstStyle/>
                    <a:p>
                      <a:pPr indent="0" lvl="0" marL="0" rtl="0" algn="l">
                        <a:lnSpc>
                          <a:spcPct val="115000"/>
                        </a:lnSpc>
                        <a:spcBef>
                          <a:spcPts val="0"/>
                        </a:spcBef>
                        <a:spcAft>
                          <a:spcPts val="0"/>
                        </a:spcAft>
                        <a:buNone/>
                      </a:pPr>
                      <a:r>
                        <a:rPr lang="en" sz="900">
                          <a:solidFill>
                            <a:srgbClr val="0B5394"/>
                          </a:solidFill>
                          <a:latin typeface="Lato"/>
                          <a:ea typeface="Lato"/>
                          <a:cs typeface="Lato"/>
                          <a:sym typeface="Lato"/>
                        </a:rPr>
                        <a:t>Observation Category </a:t>
                      </a:r>
                      <a:endParaRPr sz="900">
                        <a:solidFill>
                          <a:srgbClr val="0B5394"/>
                        </a:solidFill>
                        <a:latin typeface="Lato"/>
                        <a:ea typeface="Lato"/>
                        <a:cs typeface="Lato"/>
                        <a:sym typeface="Lato"/>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900">
                          <a:solidFill>
                            <a:srgbClr val="0B5394"/>
                          </a:solidFill>
                          <a:latin typeface="Lato"/>
                          <a:ea typeface="Lato"/>
                          <a:cs typeface="Lato"/>
                          <a:sym typeface="Lato"/>
                        </a:rPr>
                        <a:t>Occurred (Yes/No)</a:t>
                      </a:r>
                      <a:endParaRPr sz="900">
                        <a:solidFill>
                          <a:srgbClr val="0B5394"/>
                        </a:solidFill>
                        <a:latin typeface="Lato"/>
                        <a:ea typeface="Lato"/>
                        <a:cs typeface="Lato"/>
                        <a:sym typeface="Lato"/>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900">
                          <a:solidFill>
                            <a:srgbClr val="0B5394"/>
                          </a:solidFill>
                          <a:latin typeface="Lato"/>
                          <a:ea typeface="Lato"/>
                          <a:cs typeface="Lato"/>
                          <a:sym typeface="Lato"/>
                        </a:rPr>
                        <a:t>Participant Feedback (Quote)</a:t>
                      </a:r>
                      <a:endParaRPr sz="900">
                        <a:solidFill>
                          <a:srgbClr val="0B5394"/>
                        </a:solidFill>
                        <a:latin typeface="Lato"/>
                        <a:ea typeface="Lato"/>
                        <a:cs typeface="Lato"/>
                        <a:sym typeface="Lato"/>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900">
                          <a:solidFill>
                            <a:srgbClr val="0B5394"/>
                          </a:solidFill>
                          <a:latin typeface="Lato"/>
                          <a:ea typeface="Lato"/>
                          <a:cs typeface="Lato"/>
                          <a:sym typeface="Lato"/>
                        </a:rPr>
                        <a:t>Implication</a:t>
                      </a:r>
                      <a:endParaRPr sz="900">
                        <a:solidFill>
                          <a:srgbClr val="0B5394"/>
                        </a:solidFill>
                        <a:latin typeface="Lato"/>
                        <a:ea typeface="Lato"/>
                        <a:cs typeface="Lato"/>
                        <a:sym typeface="Lato"/>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solidFill>
                      <a:srgbClr val="EFEFEF"/>
                    </a:solidFill>
                  </a:tcPr>
                </a:tc>
              </a:tr>
              <a:tr h="831125">
                <a:tc>
                  <a:txBody>
                    <a:bodyPr/>
                    <a:lstStyle/>
                    <a:p>
                      <a:pPr indent="0" lvl="0" marL="0" rtl="0" algn="l">
                        <a:lnSpc>
                          <a:spcPct val="115000"/>
                        </a:lnSpc>
                        <a:spcBef>
                          <a:spcPts val="0"/>
                        </a:spcBef>
                        <a:spcAft>
                          <a:spcPts val="0"/>
                        </a:spcAft>
                        <a:buNone/>
                      </a:pPr>
                      <a:r>
                        <a:rPr lang="en" sz="900">
                          <a:solidFill>
                            <a:srgbClr val="0B5394"/>
                          </a:solidFill>
                          <a:latin typeface="Lato"/>
                          <a:ea typeface="Lato"/>
                          <a:cs typeface="Lato"/>
                          <a:sym typeface="Lato"/>
                        </a:rPr>
                        <a:t>Color Scheme/Aesthetic</a:t>
                      </a:r>
                      <a:endParaRPr sz="900">
                        <a:solidFill>
                          <a:srgbClr val="0B5394"/>
                        </a:solidFill>
                        <a:latin typeface="Lato"/>
                        <a:ea typeface="Lato"/>
                        <a:cs typeface="Lato"/>
                        <a:sym typeface="Lato"/>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0B5394"/>
                          </a:solidFill>
                          <a:latin typeface="Lato"/>
                          <a:ea typeface="Lato"/>
                          <a:cs typeface="Lato"/>
                          <a:sym typeface="Lato"/>
                        </a:rPr>
                        <a:t>Yes</a:t>
                      </a:r>
                      <a:endParaRPr sz="900">
                        <a:solidFill>
                          <a:srgbClr val="0B5394"/>
                        </a:solidFill>
                        <a:latin typeface="Lato"/>
                        <a:ea typeface="Lato"/>
                        <a:cs typeface="Lato"/>
                        <a:sym typeface="Lato"/>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0B5394"/>
                          </a:solidFill>
                          <a:latin typeface="Lato"/>
                          <a:ea typeface="Lato"/>
                          <a:cs typeface="Lato"/>
                          <a:sym typeface="Lato"/>
                        </a:rPr>
                        <a:t>"I really like what we chose. That whole watercolor. Like watercolor is very soothing and it has blurred edges and it's just there's nothing stark about it."</a:t>
                      </a:r>
                      <a:endParaRPr sz="900">
                        <a:solidFill>
                          <a:srgbClr val="0B5394"/>
                        </a:solidFill>
                        <a:latin typeface="Lato"/>
                        <a:ea typeface="Lato"/>
                        <a:cs typeface="Lato"/>
                        <a:sym typeface="Lato"/>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0B5394"/>
                          </a:solidFill>
                          <a:latin typeface="Lato"/>
                          <a:ea typeface="Lato"/>
                          <a:cs typeface="Lato"/>
                          <a:sym typeface="Lato"/>
                        </a:rPr>
                        <a:t>The soft, non-stark aesthetic successfully promotes calm and stability, aligning with the emotional goal.</a:t>
                      </a:r>
                      <a:endParaRPr sz="900">
                        <a:solidFill>
                          <a:srgbClr val="0B5394"/>
                        </a:solidFill>
                        <a:latin typeface="Lato"/>
                        <a:ea typeface="Lato"/>
                        <a:cs typeface="Lato"/>
                        <a:sym typeface="Lato"/>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r>
              <a:tr h="465925">
                <a:tc>
                  <a:txBody>
                    <a:bodyPr/>
                    <a:lstStyle/>
                    <a:p>
                      <a:pPr indent="0" lvl="0" marL="0" rtl="0" algn="l">
                        <a:lnSpc>
                          <a:spcPct val="115000"/>
                        </a:lnSpc>
                        <a:spcBef>
                          <a:spcPts val="0"/>
                        </a:spcBef>
                        <a:spcAft>
                          <a:spcPts val="0"/>
                        </a:spcAft>
                        <a:buNone/>
                      </a:pPr>
                      <a:r>
                        <a:rPr lang="en" sz="900">
                          <a:solidFill>
                            <a:srgbClr val="0B5394"/>
                          </a:solidFill>
                          <a:latin typeface="Lato"/>
                          <a:ea typeface="Lato"/>
                          <a:cs typeface="Lato"/>
                          <a:sym typeface="Lato"/>
                        </a:rPr>
                        <a:t>Personal Efficacy of Affirmations</a:t>
                      </a:r>
                      <a:endParaRPr sz="900">
                        <a:solidFill>
                          <a:srgbClr val="0B5394"/>
                        </a:solidFill>
                        <a:latin typeface="Lato"/>
                        <a:ea typeface="Lato"/>
                        <a:cs typeface="Lato"/>
                        <a:sym typeface="Lato"/>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0B5394"/>
                          </a:solidFill>
                          <a:latin typeface="Lato"/>
                          <a:ea typeface="Lato"/>
                          <a:cs typeface="Lato"/>
                          <a:sym typeface="Lato"/>
                        </a:rPr>
                        <a:t>Yes</a:t>
                      </a:r>
                      <a:endParaRPr sz="900">
                        <a:solidFill>
                          <a:srgbClr val="0B5394"/>
                        </a:solidFill>
                        <a:latin typeface="Lato"/>
                        <a:ea typeface="Lato"/>
                        <a:cs typeface="Lato"/>
                        <a:sym typeface="Lato"/>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0B5394"/>
                          </a:solidFill>
                          <a:latin typeface="Lato"/>
                          <a:ea typeface="Lato"/>
                          <a:cs typeface="Lato"/>
                          <a:sym typeface="Lato"/>
                        </a:rPr>
                        <a:t>"I think if we just change it to I's  to make it more personally affirmation."</a:t>
                      </a:r>
                      <a:endParaRPr sz="900">
                        <a:solidFill>
                          <a:srgbClr val="0B5394"/>
                        </a:solidFill>
                        <a:latin typeface="Lato"/>
                        <a:ea typeface="Lato"/>
                        <a:cs typeface="Lato"/>
                        <a:sym typeface="Lato"/>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0B5394"/>
                          </a:solidFill>
                          <a:latin typeface="Lato"/>
                          <a:ea typeface="Lato"/>
                          <a:cs typeface="Lato"/>
                          <a:sym typeface="Lato"/>
                        </a:rPr>
                        <a:t>Affirmations must be rewritten in the first person to be effective and resonate with the user's internal dialogue.</a:t>
                      </a:r>
                      <a:endParaRPr sz="900">
                        <a:solidFill>
                          <a:srgbClr val="0B5394"/>
                        </a:solidFill>
                        <a:latin typeface="Lato"/>
                        <a:ea typeface="Lato"/>
                        <a:cs typeface="Lato"/>
                        <a:sym typeface="Lato"/>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r>
              <a:tr h="831125">
                <a:tc>
                  <a:txBody>
                    <a:bodyPr/>
                    <a:lstStyle/>
                    <a:p>
                      <a:pPr indent="0" lvl="0" marL="0" rtl="0" algn="l">
                        <a:lnSpc>
                          <a:spcPct val="115000"/>
                        </a:lnSpc>
                        <a:spcBef>
                          <a:spcPts val="0"/>
                        </a:spcBef>
                        <a:spcAft>
                          <a:spcPts val="0"/>
                        </a:spcAft>
                        <a:buNone/>
                      </a:pPr>
                      <a:r>
                        <a:rPr lang="en" sz="900">
                          <a:solidFill>
                            <a:srgbClr val="0B5394"/>
                          </a:solidFill>
                          <a:latin typeface="Lato"/>
                          <a:ea typeface="Lato"/>
                          <a:cs typeface="Lato"/>
                          <a:sym typeface="Lato"/>
                        </a:rPr>
                        <a:t>Group vs. Statement Language</a:t>
                      </a:r>
                      <a:endParaRPr sz="900">
                        <a:solidFill>
                          <a:srgbClr val="0B5394"/>
                        </a:solidFill>
                        <a:latin typeface="Lato"/>
                        <a:ea typeface="Lato"/>
                        <a:cs typeface="Lato"/>
                        <a:sym typeface="Lato"/>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0B5394"/>
                          </a:solidFill>
                          <a:latin typeface="Lato"/>
                          <a:ea typeface="Lato"/>
                          <a:cs typeface="Lato"/>
                          <a:sym typeface="Lato"/>
                        </a:rPr>
                        <a:t>Yes</a:t>
                      </a:r>
                      <a:endParaRPr sz="900">
                        <a:solidFill>
                          <a:srgbClr val="0B5394"/>
                        </a:solidFill>
                        <a:latin typeface="Lato"/>
                        <a:ea typeface="Lato"/>
                        <a:cs typeface="Lato"/>
                        <a:sym typeface="Lato"/>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0B5394"/>
                          </a:solidFill>
                          <a:latin typeface="Lato"/>
                          <a:ea typeface="Lato"/>
                          <a:cs typeface="Lato"/>
                          <a:sym typeface="Lato"/>
                        </a:rPr>
                        <a:t>"Instead of it saying we believe</a:t>
                      </a:r>
                      <a:r>
                        <a:rPr lang="en" sz="900">
                          <a:solidFill>
                            <a:srgbClr val="0B5394"/>
                          </a:solidFill>
                          <a:latin typeface="Lato"/>
                          <a:ea typeface="Lato"/>
                          <a:cs typeface="Lato"/>
                          <a:sym typeface="Lato"/>
                        </a:rPr>
                        <a:t> </a:t>
                      </a:r>
                      <a:r>
                        <a:rPr lang="en" sz="900">
                          <a:solidFill>
                            <a:srgbClr val="0B5394"/>
                          </a:solidFill>
                          <a:latin typeface="Lato"/>
                          <a:ea typeface="Lato"/>
                          <a:cs typeface="Lato"/>
                          <a:sym typeface="Lato"/>
                        </a:rPr>
                        <a:t>like who's we, right?"</a:t>
                      </a:r>
                      <a:endParaRPr sz="900">
                        <a:solidFill>
                          <a:srgbClr val="0B5394"/>
                        </a:solidFill>
                        <a:latin typeface="Lato"/>
                        <a:ea typeface="Lato"/>
                        <a:cs typeface="Lato"/>
                        <a:sym typeface="Lato"/>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0B5394"/>
                          </a:solidFill>
                          <a:latin typeface="Lato"/>
                          <a:ea typeface="Lato"/>
                          <a:cs typeface="Lato"/>
                          <a:sym typeface="Lato"/>
                        </a:rPr>
                        <a:t>Language that implies external authority or group belief ("we," "you have all you need") must be removed or rephrased to focus on the user's agency ("I am resilient").</a:t>
                      </a:r>
                      <a:endParaRPr sz="900">
                        <a:solidFill>
                          <a:srgbClr val="0B5394"/>
                        </a:solidFill>
                        <a:latin typeface="Lato"/>
                        <a:ea typeface="Lato"/>
                        <a:cs typeface="Lato"/>
                        <a:sym typeface="Lato"/>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r>
              <a:tr h="695125">
                <a:tc>
                  <a:txBody>
                    <a:bodyPr/>
                    <a:lstStyle/>
                    <a:p>
                      <a:pPr indent="0" lvl="0" marL="0" rtl="0" algn="l">
                        <a:lnSpc>
                          <a:spcPct val="115000"/>
                        </a:lnSpc>
                        <a:spcBef>
                          <a:spcPts val="0"/>
                        </a:spcBef>
                        <a:spcAft>
                          <a:spcPts val="0"/>
                        </a:spcAft>
                        <a:buNone/>
                      </a:pPr>
                      <a:r>
                        <a:rPr lang="en" sz="900">
                          <a:solidFill>
                            <a:srgbClr val="0B5394"/>
                          </a:solidFill>
                          <a:latin typeface="Lato"/>
                          <a:ea typeface="Lato"/>
                          <a:cs typeface="Lato"/>
                          <a:sym typeface="Lato"/>
                        </a:rPr>
                        <a:t>Positive Value (Self-Care)</a:t>
                      </a:r>
                      <a:endParaRPr sz="900">
                        <a:solidFill>
                          <a:srgbClr val="0B5394"/>
                        </a:solidFill>
                        <a:latin typeface="Lato"/>
                        <a:ea typeface="Lato"/>
                        <a:cs typeface="Lato"/>
                        <a:sym typeface="Lato"/>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0B5394"/>
                          </a:solidFill>
                          <a:latin typeface="Lato"/>
                          <a:ea typeface="Lato"/>
                          <a:cs typeface="Lato"/>
                          <a:sym typeface="Lato"/>
                        </a:rPr>
                        <a:t>Yes</a:t>
                      </a:r>
                      <a:endParaRPr sz="900">
                        <a:solidFill>
                          <a:srgbClr val="0B5394"/>
                        </a:solidFill>
                        <a:latin typeface="Lato"/>
                        <a:ea typeface="Lato"/>
                        <a:cs typeface="Lato"/>
                        <a:sym typeface="Lato"/>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0B5394"/>
                          </a:solidFill>
                          <a:latin typeface="Lato"/>
                          <a:ea typeface="Lato"/>
                          <a:cs typeface="Lato"/>
                          <a:sym typeface="Lato"/>
                        </a:rPr>
                        <a:t>"Something for the parent or caregiver that everything else is always about their child."</a:t>
                      </a:r>
                      <a:endParaRPr sz="900">
                        <a:solidFill>
                          <a:srgbClr val="0B5394"/>
                        </a:solidFill>
                        <a:latin typeface="Lato"/>
                        <a:ea typeface="Lato"/>
                        <a:cs typeface="Lato"/>
                        <a:sym typeface="Lato"/>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0B5394"/>
                          </a:solidFill>
                          <a:latin typeface="Lato"/>
                          <a:ea typeface="Lato"/>
                          <a:cs typeface="Lato"/>
                          <a:sym typeface="Lato"/>
                        </a:rPr>
                        <a:t>The self-care feature is highly valued because it acknowledges and addresses the caregiver's needs, not just the patient's.</a:t>
                      </a:r>
                      <a:endParaRPr sz="900">
                        <a:solidFill>
                          <a:srgbClr val="0B5394"/>
                        </a:solidFill>
                        <a:latin typeface="Lato"/>
                        <a:ea typeface="Lato"/>
                        <a:cs typeface="Lato"/>
                        <a:sym typeface="Lato"/>
                      </a:endParaRPr>
                    </a:p>
                  </a:txBody>
                  <a:tcPr marT="76200" marB="76200" marR="114300" marL="114300">
                    <a:lnL cap="flat" cmpd="sng" w="9525">
                      <a:solidFill>
                        <a:srgbClr val="1F1F1F"/>
                      </a:solidFill>
                      <a:prstDash val="solid"/>
                      <a:round/>
                      <a:headEnd len="sm" w="sm" type="none"/>
                      <a:tailEnd len="sm" w="sm" type="none"/>
                    </a:lnL>
                    <a:lnR cap="flat" cmpd="sng" w="9525">
                      <a:solidFill>
                        <a:srgbClr val="1F1F1F"/>
                      </a:solidFill>
                      <a:prstDash val="solid"/>
                      <a:round/>
                      <a:headEnd len="sm" w="sm" type="none"/>
                      <a:tailEnd len="sm" w="sm" type="none"/>
                    </a:lnR>
                    <a:lnT cap="flat" cmpd="sng" w="9525">
                      <a:solidFill>
                        <a:srgbClr val="1F1F1F"/>
                      </a:solidFill>
                      <a:prstDash val="solid"/>
                      <a:round/>
                      <a:headEnd len="sm" w="sm" type="none"/>
                      <a:tailEnd len="sm" w="sm" type="none"/>
                    </a:lnT>
                    <a:lnB cap="flat" cmpd="sng" w="9525">
                      <a:solidFill>
                        <a:srgbClr val="1F1F1F"/>
                      </a:solidFill>
                      <a:prstDash val="solid"/>
                      <a:round/>
                      <a:headEnd len="sm" w="sm" type="none"/>
                      <a:tailEnd len="sm" w="sm" type="none"/>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100"/>
          <p:cNvSpPr txBox="1"/>
          <p:nvPr/>
        </p:nvSpPr>
        <p:spPr>
          <a:xfrm>
            <a:off x="301350" y="407900"/>
            <a:ext cx="8602800" cy="785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rgbClr val="0B5394"/>
                </a:solidFill>
                <a:latin typeface="Montserrat SemiBold"/>
                <a:ea typeface="Montserrat SemiBold"/>
                <a:cs typeface="Montserrat SemiBold"/>
                <a:sym typeface="Montserrat SemiBold"/>
              </a:rPr>
              <a:t>Findings Content and Emotional Efficacy (Affirmations) Synthesized</a:t>
            </a:r>
            <a:endParaRPr sz="1800">
              <a:solidFill>
                <a:srgbClr val="0B5394"/>
              </a:solidFill>
              <a:latin typeface="Montserrat SemiBold"/>
              <a:ea typeface="Montserrat SemiBold"/>
              <a:cs typeface="Montserrat SemiBold"/>
              <a:sym typeface="Montserrat SemiBold"/>
            </a:endParaRPr>
          </a:p>
          <a:p>
            <a:pPr indent="0" lvl="0" marL="0" rtl="0" algn="l">
              <a:lnSpc>
                <a:spcPct val="115000"/>
              </a:lnSpc>
              <a:spcBef>
                <a:spcPts val="400"/>
              </a:spcBef>
              <a:spcAft>
                <a:spcPts val="400"/>
              </a:spcAft>
              <a:buNone/>
            </a:pPr>
            <a:r>
              <a:t/>
            </a:r>
            <a:endParaRPr sz="1500">
              <a:solidFill>
                <a:srgbClr val="0B5394"/>
              </a:solidFill>
              <a:latin typeface="Montserrat"/>
              <a:ea typeface="Montserrat"/>
              <a:cs typeface="Montserrat"/>
              <a:sym typeface="Montserrat"/>
            </a:endParaRPr>
          </a:p>
        </p:txBody>
      </p:sp>
      <p:sp>
        <p:nvSpPr>
          <p:cNvPr id="614" name="Google Shape;614;p100"/>
          <p:cNvSpPr txBox="1"/>
          <p:nvPr/>
        </p:nvSpPr>
        <p:spPr>
          <a:xfrm>
            <a:off x="504825" y="908300"/>
            <a:ext cx="3831300" cy="416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rgbClr val="0B5394"/>
                </a:solidFill>
                <a:latin typeface="Lato"/>
                <a:ea typeface="Lato"/>
                <a:cs typeface="Lato"/>
                <a:sym typeface="Lato"/>
              </a:rPr>
              <a:t>Overview: The visual design (watercolor scheme) successfully achieves its emotional goal of calmness. However, the language of the affirmations needs refinement to shift from external statements to active, first-person internal validation.</a:t>
            </a:r>
            <a:endParaRPr sz="1100">
              <a:solidFill>
                <a:srgbClr val="0B5394"/>
              </a:solidFill>
              <a:latin typeface="Lato"/>
              <a:ea typeface="Lato"/>
              <a:cs typeface="Lato"/>
              <a:sym typeface="Lato"/>
            </a:endParaRPr>
          </a:p>
          <a:p>
            <a:pPr indent="0" lvl="0" marL="0" rtl="0" algn="l">
              <a:lnSpc>
                <a:spcPct val="115000"/>
              </a:lnSpc>
              <a:spcBef>
                <a:spcPts val="1200"/>
              </a:spcBef>
              <a:spcAft>
                <a:spcPts val="0"/>
              </a:spcAft>
              <a:buNone/>
            </a:pPr>
            <a:r>
              <a:rPr lang="en" sz="1100">
                <a:solidFill>
                  <a:srgbClr val="0B5394"/>
                </a:solidFill>
                <a:latin typeface="Lato"/>
                <a:ea typeface="Lato"/>
                <a:cs typeface="Lato"/>
                <a:sym typeface="Lato"/>
              </a:rPr>
              <a:t>Details: The participant's feedback confirms the visual design choice was correct, offering a stark contrast to the "stark" nature of doctors offices and hospitals. The most critical finding in this section is the language mismatch in the affirmations. To truly help stressed parents, the messages should feel like they are coming from within for example: "This is hard," "I am resilient." </a:t>
            </a:r>
            <a:r>
              <a:rPr lang="en" sz="1100">
                <a:solidFill>
                  <a:srgbClr val="0B5394"/>
                </a:solidFill>
                <a:latin typeface="Lato"/>
                <a:ea typeface="Lato"/>
                <a:cs typeface="Lato"/>
                <a:sym typeface="Lato"/>
              </a:rPr>
              <a:t>Instead</a:t>
            </a:r>
            <a:r>
              <a:rPr lang="en" sz="1100">
                <a:solidFill>
                  <a:srgbClr val="0B5394"/>
                </a:solidFill>
                <a:latin typeface="Lato"/>
                <a:ea typeface="Lato"/>
                <a:cs typeface="Lato"/>
                <a:sym typeface="Lato"/>
              </a:rPr>
              <a:t> of something like “we believe in you.” Who is “we” in this situation. </a:t>
            </a:r>
            <a:endParaRPr sz="1100">
              <a:solidFill>
                <a:srgbClr val="0B5394"/>
              </a:solidFill>
              <a:latin typeface="Lato"/>
              <a:ea typeface="Lato"/>
              <a:cs typeface="Lato"/>
              <a:sym typeface="Lato"/>
            </a:endParaRPr>
          </a:p>
          <a:p>
            <a:pPr indent="0" lvl="0" marL="0" rtl="0" algn="l">
              <a:lnSpc>
                <a:spcPct val="115000"/>
              </a:lnSpc>
              <a:spcBef>
                <a:spcPts val="1200"/>
              </a:spcBef>
              <a:spcAft>
                <a:spcPts val="1200"/>
              </a:spcAft>
              <a:buNone/>
            </a:pPr>
            <a:r>
              <a:rPr lang="en" sz="1100">
                <a:solidFill>
                  <a:srgbClr val="0B5394"/>
                </a:solidFill>
                <a:latin typeface="Lato"/>
                <a:ea typeface="Lato"/>
                <a:cs typeface="Lato"/>
                <a:sym typeface="Lato"/>
              </a:rPr>
              <a:t>Insights: An affirmation's power lies in the user's internal acceptance. The design must minimize external authority and maximize the sense of personal agency. </a:t>
            </a:r>
            <a:r>
              <a:rPr lang="en" sz="1100">
                <a:solidFill>
                  <a:srgbClr val="0B5394"/>
                </a:solidFill>
                <a:latin typeface="Lato"/>
                <a:ea typeface="Lato"/>
                <a:cs typeface="Lato"/>
                <a:sym typeface="Lato"/>
              </a:rPr>
              <a:t>The affirmations must be changed to </a:t>
            </a:r>
            <a:r>
              <a:rPr lang="en" sz="1100">
                <a:solidFill>
                  <a:srgbClr val="0B5394"/>
                </a:solidFill>
                <a:latin typeface="Lato"/>
                <a:ea typeface="Lato"/>
                <a:cs typeface="Lato"/>
                <a:sym typeface="Lato"/>
              </a:rPr>
              <a:t>highlight the caregiver's need for validation and stress relief separate from their role as a patient manager.</a:t>
            </a:r>
            <a:endParaRPr sz="1100">
              <a:solidFill>
                <a:srgbClr val="0B5394"/>
              </a:solidFill>
              <a:latin typeface="Lato"/>
              <a:ea typeface="Lato"/>
              <a:cs typeface="Lato"/>
              <a:sym typeface="Lato"/>
            </a:endParaRPr>
          </a:p>
        </p:txBody>
      </p:sp>
      <p:pic>
        <p:nvPicPr>
          <p:cNvPr id="615" name="Google Shape;615;p100"/>
          <p:cNvPicPr preferRelativeResize="0"/>
          <p:nvPr/>
        </p:nvPicPr>
        <p:blipFill rotWithShape="1">
          <a:blip r:embed="rId3">
            <a:alphaModFix/>
          </a:blip>
          <a:srcRect b="2607" l="0" r="0" t="3592"/>
          <a:stretch/>
        </p:blipFill>
        <p:spPr>
          <a:xfrm>
            <a:off x="4936325" y="1096351"/>
            <a:ext cx="1134899" cy="3582601"/>
          </a:xfrm>
          <a:prstGeom prst="rect">
            <a:avLst/>
          </a:prstGeom>
          <a:noFill/>
          <a:ln>
            <a:noFill/>
          </a:ln>
        </p:spPr>
      </p:pic>
      <p:pic>
        <p:nvPicPr>
          <p:cNvPr id="616" name="Google Shape;616;p100"/>
          <p:cNvPicPr preferRelativeResize="0"/>
          <p:nvPr/>
        </p:nvPicPr>
        <p:blipFill>
          <a:blip r:embed="rId4">
            <a:alphaModFix/>
          </a:blip>
          <a:stretch>
            <a:fillRect/>
          </a:stretch>
        </p:blipFill>
        <p:spPr>
          <a:xfrm>
            <a:off x="6553524" y="1338825"/>
            <a:ext cx="2350700" cy="2288495"/>
          </a:xfrm>
          <a:prstGeom prst="rect">
            <a:avLst/>
          </a:prstGeom>
          <a:noFill/>
          <a:ln>
            <a:noFill/>
          </a:ln>
        </p:spPr>
      </p:pic>
      <p:sp>
        <p:nvSpPr>
          <p:cNvPr id="617" name="Google Shape;617;p100"/>
          <p:cNvSpPr txBox="1"/>
          <p:nvPr/>
        </p:nvSpPr>
        <p:spPr>
          <a:xfrm>
            <a:off x="5939575" y="2379300"/>
            <a:ext cx="759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ato"/>
                <a:ea typeface="Lato"/>
                <a:cs typeface="Lato"/>
                <a:sym typeface="Lato"/>
              </a:rPr>
              <a:t>V</a:t>
            </a:r>
            <a:r>
              <a:rPr lang="en" sz="1300">
                <a:solidFill>
                  <a:schemeClr val="dk1"/>
                </a:solidFill>
                <a:latin typeface="Lato"/>
                <a:ea typeface="Lato"/>
                <a:cs typeface="Lato"/>
                <a:sym typeface="Lato"/>
              </a:rPr>
              <a:t>VS</a:t>
            </a:r>
            <a:endParaRPr sz="1300">
              <a:solidFill>
                <a:schemeClr val="dk1"/>
              </a:solidFill>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101"/>
          <p:cNvSpPr txBox="1"/>
          <p:nvPr/>
        </p:nvSpPr>
        <p:spPr>
          <a:xfrm>
            <a:off x="366950" y="445025"/>
            <a:ext cx="70656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lang="en" sz="1800">
                <a:solidFill>
                  <a:schemeClr val="lt1"/>
                </a:solidFill>
                <a:latin typeface="Montserrat SemiBold"/>
                <a:ea typeface="Montserrat SemiBold"/>
                <a:cs typeface="Montserrat SemiBold"/>
                <a:sym typeface="Montserrat SemiBold"/>
              </a:rPr>
              <a:t>Overall Recommendations</a:t>
            </a:r>
            <a:endParaRPr sz="1200">
              <a:solidFill>
                <a:schemeClr val="lt1"/>
              </a:solidFill>
              <a:latin typeface="Montserrat SemiBold"/>
              <a:ea typeface="Montserrat SemiBold"/>
              <a:cs typeface="Montserrat SemiBold"/>
              <a:sym typeface="Montserrat SemiBold"/>
            </a:endParaRPr>
          </a:p>
        </p:txBody>
      </p:sp>
      <p:sp>
        <p:nvSpPr>
          <p:cNvPr id="623" name="Google Shape;623;p101"/>
          <p:cNvSpPr txBox="1"/>
          <p:nvPr/>
        </p:nvSpPr>
        <p:spPr>
          <a:xfrm>
            <a:off x="433475" y="2369750"/>
            <a:ext cx="64215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0B5394"/>
                </a:solidFill>
                <a:latin typeface="Lato"/>
                <a:ea typeface="Lato"/>
                <a:cs typeface="Lato"/>
                <a:sym typeface="Lato"/>
              </a:rPr>
              <a:t>Based on user feedback, our design must prioritize efficiency and personal emotional support:</a:t>
            </a:r>
            <a:endParaRPr sz="1500">
              <a:solidFill>
                <a:srgbClr val="0B5394"/>
              </a:solidFill>
              <a:latin typeface="Lato"/>
              <a:ea typeface="Lato"/>
              <a:cs typeface="Lato"/>
              <a:sym typeface="Lato"/>
            </a:endParaRPr>
          </a:p>
          <a:p>
            <a:pPr indent="-323850" lvl="0" marL="457200" rtl="0" algn="l">
              <a:spcBef>
                <a:spcPts val="0"/>
              </a:spcBef>
              <a:spcAft>
                <a:spcPts val="0"/>
              </a:spcAft>
              <a:buClr>
                <a:srgbClr val="0B5394"/>
              </a:buClr>
              <a:buSzPts val="1500"/>
              <a:buFont typeface="Lato"/>
              <a:buChar char="●"/>
            </a:pPr>
            <a:r>
              <a:rPr lang="en" sz="1500">
                <a:solidFill>
                  <a:srgbClr val="0B5394"/>
                </a:solidFill>
                <a:latin typeface="Lato"/>
                <a:ea typeface="Lato"/>
                <a:cs typeface="Lato"/>
                <a:sym typeface="Lato"/>
              </a:rPr>
              <a:t>Prioritize Core Navigation Efficiency.</a:t>
            </a:r>
            <a:endParaRPr sz="1500">
              <a:solidFill>
                <a:srgbClr val="0B5394"/>
              </a:solidFill>
              <a:latin typeface="Lato"/>
              <a:ea typeface="Lato"/>
              <a:cs typeface="Lato"/>
              <a:sym typeface="Lato"/>
            </a:endParaRPr>
          </a:p>
          <a:p>
            <a:pPr indent="-323850" lvl="0" marL="457200" rtl="0" algn="l">
              <a:spcBef>
                <a:spcPts val="0"/>
              </a:spcBef>
              <a:spcAft>
                <a:spcPts val="0"/>
              </a:spcAft>
              <a:buClr>
                <a:srgbClr val="0B5394"/>
              </a:buClr>
              <a:buSzPts val="1500"/>
              <a:buFont typeface="Lato"/>
              <a:buChar char="●"/>
            </a:pPr>
            <a:r>
              <a:rPr lang="en" sz="1500">
                <a:solidFill>
                  <a:srgbClr val="0B5394"/>
                </a:solidFill>
                <a:latin typeface="Lato"/>
                <a:ea typeface="Lato"/>
                <a:cs typeface="Lato"/>
                <a:sym typeface="Lato"/>
              </a:rPr>
              <a:t>Refine Affirmation Language for maximum psychological efficacy.</a:t>
            </a:r>
            <a:endParaRPr sz="1500">
              <a:solidFill>
                <a:srgbClr val="0B5394"/>
              </a:solidFill>
              <a:latin typeface="Lato"/>
              <a:ea typeface="Lato"/>
              <a:cs typeface="Lato"/>
              <a:sym typeface="Lato"/>
            </a:endParaRPr>
          </a:p>
          <a:p>
            <a:pPr indent="-323850" lvl="0" marL="457200" rtl="0" algn="l">
              <a:spcBef>
                <a:spcPts val="0"/>
              </a:spcBef>
              <a:spcAft>
                <a:spcPts val="0"/>
              </a:spcAft>
              <a:buClr>
                <a:srgbClr val="0B5394"/>
              </a:buClr>
              <a:buSzPts val="1500"/>
              <a:buFont typeface="Lato"/>
              <a:buChar char="●"/>
            </a:pPr>
            <a:r>
              <a:rPr lang="en" sz="1500">
                <a:solidFill>
                  <a:srgbClr val="0B5394"/>
                </a:solidFill>
                <a:latin typeface="Lato"/>
                <a:ea typeface="Lato"/>
                <a:cs typeface="Lato"/>
                <a:sym typeface="Lato"/>
              </a:rPr>
              <a:t>Complete Feature Linking to enable comprehensive testing.</a:t>
            </a:r>
            <a:endParaRPr sz="1500">
              <a:solidFill>
                <a:srgbClr val="0B5394"/>
              </a:solidFill>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102"/>
          <p:cNvSpPr txBox="1"/>
          <p:nvPr/>
        </p:nvSpPr>
        <p:spPr>
          <a:xfrm>
            <a:off x="366950" y="445025"/>
            <a:ext cx="70656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lang="en" sz="1800">
                <a:solidFill>
                  <a:schemeClr val="lt1"/>
                </a:solidFill>
                <a:latin typeface="Montserrat SemiBold"/>
                <a:ea typeface="Montserrat SemiBold"/>
                <a:cs typeface="Montserrat SemiBold"/>
                <a:sym typeface="Montserrat SemiBold"/>
              </a:rPr>
              <a:t>Overall Recommendations - </a:t>
            </a:r>
            <a:r>
              <a:rPr lang="en" sz="1800">
                <a:solidFill>
                  <a:schemeClr val="lt1"/>
                </a:solidFill>
                <a:latin typeface="Montserrat SemiBold"/>
                <a:ea typeface="Montserrat SemiBold"/>
                <a:cs typeface="Montserrat SemiBold"/>
                <a:sym typeface="Montserrat SemiBold"/>
              </a:rPr>
              <a:t>Navigation</a:t>
            </a:r>
            <a:r>
              <a:rPr lang="en" sz="1800">
                <a:solidFill>
                  <a:schemeClr val="lt1"/>
                </a:solidFill>
                <a:latin typeface="Montserrat SemiBold"/>
                <a:ea typeface="Montserrat SemiBold"/>
                <a:cs typeface="Montserrat SemiBold"/>
                <a:sym typeface="Montserrat SemiBold"/>
              </a:rPr>
              <a:t> and Usability</a:t>
            </a:r>
            <a:endParaRPr sz="1800">
              <a:solidFill>
                <a:schemeClr val="lt1"/>
              </a:solidFill>
              <a:latin typeface="Montserrat SemiBold"/>
              <a:ea typeface="Montserrat SemiBold"/>
              <a:cs typeface="Montserrat SemiBold"/>
              <a:sym typeface="Montserrat SemiBold"/>
            </a:endParaRPr>
          </a:p>
        </p:txBody>
      </p:sp>
      <p:graphicFrame>
        <p:nvGraphicFramePr>
          <p:cNvPr id="629" name="Google Shape;629;p102"/>
          <p:cNvGraphicFramePr/>
          <p:nvPr/>
        </p:nvGraphicFramePr>
        <p:xfrm>
          <a:off x="464075" y="2315000"/>
          <a:ext cx="3000000" cy="3000000"/>
        </p:xfrm>
        <a:graphic>
          <a:graphicData uri="http://schemas.openxmlformats.org/drawingml/2006/table">
            <a:tbl>
              <a:tblPr>
                <a:noFill/>
                <a:tableStyleId>{8EAB606D-0DFC-452C-820B-E7133A934FCB}</a:tableStyleId>
              </a:tblPr>
              <a:tblGrid>
                <a:gridCol w="4915000"/>
                <a:gridCol w="3300850"/>
              </a:tblGrid>
              <a:tr h="303400">
                <a:tc>
                  <a:txBody>
                    <a:bodyPr/>
                    <a:lstStyle/>
                    <a:p>
                      <a:pPr indent="0" lvl="0" marL="0" rtl="0" algn="l">
                        <a:lnSpc>
                          <a:spcPct val="115000"/>
                        </a:lnSpc>
                        <a:spcBef>
                          <a:spcPts val="0"/>
                        </a:spcBef>
                        <a:spcAft>
                          <a:spcPts val="0"/>
                        </a:spcAft>
                        <a:buNone/>
                      </a:pPr>
                      <a:r>
                        <a:rPr lang="en" sz="1100">
                          <a:solidFill>
                            <a:srgbClr val="0B5394"/>
                          </a:solidFill>
                          <a:latin typeface="Lato"/>
                          <a:ea typeface="Lato"/>
                          <a:cs typeface="Lato"/>
                          <a:sym typeface="Lato"/>
                        </a:rPr>
                        <a:t>Recommendation</a:t>
                      </a:r>
                      <a:endParaRPr sz="1100">
                        <a:solidFill>
                          <a:srgbClr val="0B5394"/>
                        </a:solidFill>
                        <a:latin typeface="Lato"/>
                        <a:ea typeface="Lato"/>
                        <a:cs typeface="Lato"/>
                        <a:sym typeface="Lato"/>
                      </a:endParaRPr>
                    </a:p>
                  </a:txBody>
                  <a:tcPr marT="76200" marB="76200" marR="114300" marL="114300">
                    <a:lnL cap="flat" cmpd="sng" w="38100">
                      <a:solidFill>
                        <a:srgbClr val="0B5394"/>
                      </a:solidFill>
                      <a:prstDash val="solid"/>
                      <a:round/>
                      <a:headEnd len="sm" w="sm" type="none"/>
                      <a:tailEnd len="sm" w="sm" type="none"/>
                    </a:lnL>
                    <a:lnR cap="flat" cmpd="sng" w="38100">
                      <a:solidFill>
                        <a:srgbClr val="0B5394"/>
                      </a:solidFill>
                      <a:prstDash val="solid"/>
                      <a:round/>
                      <a:headEnd len="sm" w="sm" type="none"/>
                      <a:tailEnd len="sm" w="sm" type="none"/>
                    </a:lnR>
                    <a:lnT cap="flat" cmpd="sng" w="38100">
                      <a:solidFill>
                        <a:srgbClr val="0B5394"/>
                      </a:solidFill>
                      <a:prstDash val="solid"/>
                      <a:round/>
                      <a:headEnd len="sm" w="sm" type="none"/>
                      <a:tailEnd len="sm" w="sm" type="none"/>
                    </a:lnT>
                    <a:lnB cap="flat" cmpd="sng" w="38100">
                      <a:solidFill>
                        <a:srgbClr val="0B5394"/>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100">
                          <a:solidFill>
                            <a:srgbClr val="0B5394"/>
                          </a:solidFill>
                          <a:latin typeface="Lato"/>
                          <a:ea typeface="Lato"/>
                          <a:cs typeface="Lato"/>
                          <a:sym typeface="Lato"/>
                        </a:rPr>
                        <a:t>Rationale</a:t>
                      </a:r>
                      <a:endParaRPr sz="1100">
                        <a:solidFill>
                          <a:srgbClr val="0B5394"/>
                        </a:solidFill>
                        <a:latin typeface="Lato"/>
                        <a:ea typeface="Lato"/>
                        <a:cs typeface="Lato"/>
                        <a:sym typeface="Lato"/>
                      </a:endParaRPr>
                    </a:p>
                  </a:txBody>
                  <a:tcPr marT="76200" marB="76200" marR="114300" marL="114300">
                    <a:lnL cap="flat" cmpd="sng" w="38100">
                      <a:solidFill>
                        <a:srgbClr val="0B5394"/>
                      </a:solidFill>
                      <a:prstDash val="solid"/>
                      <a:round/>
                      <a:headEnd len="sm" w="sm" type="none"/>
                      <a:tailEnd len="sm" w="sm" type="none"/>
                    </a:lnL>
                    <a:lnR cap="flat" cmpd="sng" w="38100">
                      <a:solidFill>
                        <a:srgbClr val="0B5394"/>
                      </a:solidFill>
                      <a:prstDash val="solid"/>
                      <a:round/>
                      <a:headEnd len="sm" w="sm" type="none"/>
                      <a:tailEnd len="sm" w="sm" type="none"/>
                    </a:lnR>
                    <a:lnT cap="flat" cmpd="sng" w="38100">
                      <a:solidFill>
                        <a:srgbClr val="0B5394"/>
                      </a:solidFill>
                      <a:prstDash val="solid"/>
                      <a:round/>
                      <a:headEnd len="sm" w="sm" type="none"/>
                      <a:tailEnd len="sm" w="sm" type="none"/>
                    </a:lnT>
                    <a:lnB cap="flat" cmpd="sng" w="38100">
                      <a:solidFill>
                        <a:srgbClr val="0B5394"/>
                      </a:solidFill>
                      <a:prstDash val="solid"/>
                      <a:round/>
                      <a:headEnd len="sm" w="sm" type="none"/>
                      <a:tailEnd len="sm" w="sm" type="none"/>
                    </a:lnB>
                    <a:solidFill>
                      <a:srgbClr val="EFEFEF"/>
                    </a:solidFill>
                  </a:tcPr>
                </a:tc>
              </a:tr>
              <a:tr h="471975">
                <a:tc>
                  <a:txBody>
                    <a:bodyPr/>
                    <a:lstStyle/>
                    <a:p>
                      <a:pPr indent="0" lvl="0" marL="0" rtl="0" algn="l">
                        <a:lnSpc>
                          <a:spcPct val="115000"/>
                        </a:lnSpc>
                        <a:spcBef>
                          <a:spcPts val="0"/>
                        </a:spcBef>
                        <a:spcAft>
                          <a:spcPts val="0"/>
                        </a:spcAft>
                        <a:buNone/>
                      </a:pPr>
                      <a:r>
                        <a:rPr lang="en" sz="1100">
                          <a:solidFill>
                            <a:srgbClr val="0B5394"/>
                          </a:solidFill>
                          <a:latin typeface="Lato"/>
                          <a:ea typeface="Lato"/>
                          <a:cs typeface="Lato"/>
                          <a:sym typeface="Lato"/>
                        </a:rPr>
                        <a:t>Implement Persistent "Back to Home" Button. Add a clear "Home" or "Dashboard" button/anchor on every sub-screen for one-tap return.</a:t>
                      </a:r>
                      <a:endParaRPr sz="1100">
                        <a:solidFill>
                          <a:srgbClr val="0B5394"/>
                        </a:solidFill>
                        <a:latin typeface="Lato"/>
                        <a:ea typeface="Lato"/>
                        <a:cs typeface="Lato"/>
                        <a:sym typeface="Lato"/>
                      </a:endParaRPr>
                    </a:p>
                  </a:txBody>
                  <a:tcPr marT="76200" marB="76200" marR="114300" marL="114300">
                    <a:lnL cap="flat" cmpd="sng" w="38100">
                      <a:solidFill>
                        <a:srgbClr val="0B5394"/>
                      </a:solidFill>
                      <a:prstDash val="solid"/>
                      <a:round/>
                      <a:headEnd len="sm" w="sm" type="none"/>
                      <a:tailEnd len="sm" w="sm" type="none"/>
                    </a:lnL>
                    <a:lnR cap="flat" cmpd="sng" w="38100">
                      <a:solidFill>
                        <a:srgbClr val="0B5394"/>
                      </a:solidFill>
                      <a:prstDash val="solid"/>
                      <a:round/>
                      <a:headEnd len="sm" w="sm" type="none"/>
                      <a:tailEnd len="sm" w="sm" type="none"/>
                    </a:lnR>
                    <a:lnT cap="flat" cmpd="sng" w="38100">
                      <a:solidFill>
                        <a:srgbClr val="0B5394"/>
                      </a:solidFill>
                      <a:prstDash val="solid"/>
                      <a:round/>
                      <a:headEnd len="sm" w="sm" type="none"/>
                      <a:tailEnd len="sm" w="sm" type="none"/>
                    </a:lnT>
                    <a:lnB cap="flat" cmpd="sng" w="38100">
                      <a:solidFill>
                        <a:srgbClr val="0B5394"/>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0B5394"/>
                          </a:solidFill>
                          <a:latin typeface="Lato"/>
                          <a:ea typeface="Lato"/>
                          <a:cs typeface="Lato"/>
                          <a:sym typeface="Lato"/>
                        </a:rPr>
                        <a:t>Eliminates reliance on the hidden Hamburger menu, reducing user friction and stress.</a:t>
                      </a:r>
                      <a:endParaRPr sz="1100">
                        <a:solidFill>
                          <a:srgbClr val="0B5394"/>
                        </a:solidFill>
                        <a:latin typeface="Lato"/>
                        <a:ea typeface="Lato"/>
                        <a:cs typeface="Lato"/>
                        <a:sym typeface="Lato"/>
                      </a:endParaRPr>
                    </a:p>
                  </a:txBody>
                  <a:tcPr marT="76200" marB="76200" marR="114300" marL="114300">
                    <a:lnL cap="flat" cmpd="sng" w="38100">
                      <a:solidFill>
                        <a:srgbClr val="0B5394"/>
                      </a:solidFill>
                      <a:prstDash val="solid"/>
                      <a:round/>
                      <a:headEnd len="sm" w="sm" type="none"/>
                      <a:tailEnd len="sm" w="sm" type="none"/>
                    </a:lnL>
                    <a:lnR cap="flat" cmpd="sng" w="38100">
                      <a:solidFill>
                        <a:srgbClr val="0B5394"/>
                      </a:solidFill>
                      <a:prstDash val="solid"/>
                      <a:round/>
                      <a:headEnd len="sm" w="sm" type="none"/>
                      <a:tailEnd len="sm" w="sm" type="none"/>
                    </a:lnR>
                    <a:lnT cap="flat" cmpd="sng" w="38100">
                      <a:solidFill>
                        <a:srgbClr val="0B5394"/>
                      </a:solidFill>
                      <a:prstDash val="solid"/>
                      <a:round/>
                      <a:headEnd len="sm" w="sm" type="none"/>
                      <a:tailEnd len="sm" w="sm" type="none"/>
                    </a:lnT>
                    <a:lnB cap="flat" cmpd="sng" w="38100">
                      <a:solidFill>
                        <a:srgbClr val="0B5394"/>
                      </a:solidFill>
                      <a:prstDash val="solid"/>
                      <a:round/>
                      <a:headEnd len="sm" w="sm" type="none"/>
                      <a:tailEnd len="sm" w="sm" type="none"/>
                    </a:lnB>
                  </a:tcPr>
                </a:tc>
              </a:tr>
              <a:tr h="615250">
                <a:tc>
                  <a:txBody>
                    <a:bodyPr/>
                    <a:lstStyle/>
                    <a:p>
                      <a:pPr indent="0" lvl="0" marL="0" rtl="0" algn="l">
                        <a:lnSpc>
                          <a:spcPct val="115000"/>
                        </a:lnSpc>
                        <a:spcBef>
                          <a:spcPts val="0"/>
                        </a:spcBef>
                        <a:spcAft>
                          <a:spcPts val="0"/>
                        </a:spcAft>
                        <a:buNone/>
                      </a:pPr>
                      <a:r>
                        <a:rPr lang="en" sz="1100">
                          <a:solidFill>
                            <a:srgbClr val="0B5394"/>
                          </a:solidFill>
                          <a:latin typeface="Lato"/>
                          <a:ea typeface="Lato"/>
                          <a:cs typeface="Lato"/>
                          <a:sym typeface="Lato"/>
                        </a:rPr>
                        <a:t>Add Seamless Multi-Patient Toggling. Integrate a simplified, persistent mechanism on the main profile screen to toggle between multiple patients.</a:t>
                      </a:r>
                      <a:endParaRPr sz="1100">
                        <a:solidFill>
                          <a:srgbClr val="0B5394"/>
                        </a:solidFill>
                        <a:latin typeface="Lato"/>
                        <a:ea typeface="Lato"/>
                        <a:cs typeface="Lato"/>
                        <a:sym typeface="Lato"/>
                      </a:endParaRPr>
                    </a:p>
                  </a:txBody>
                  <a:tcPr marT="76200" marB="76200" marR="114300" marL="114300">
                    <a:lnL cap="flat" cmpd="sng" w="38100">
                      <a:solidFill>
                        <a:srgbClr val="0B5394"/>
                      </a:solidFill>
                      <a:prstDash val="solid"/>
                      <a:round/>
                      <a:headEnd len="sm" w="sm" type="none"/>
                      <a:tailEnd len="sm" w="sm" type="none"/>
                    </a:lnL>
                    <a:lnR cap="flat" cmpd="sng" w="38100">
                      <a:solidFill>
                        <a:srgbClr val="0B5394"/>
                      </a:solidFill>
                      <a:prstDash val="solid"/>
                      <a:round/>
                      <a:headEnd len="sm" w="sm" type="none"/>
                      <a:tailEnd len="sm" w="sm" type="none"/>
                    </a:lnR>
                    <a:lnT cap="flat" cmpd="sng" w="38100">
                      <a:solidFill>
                        <a:srgbClr val="0B5394"/>
                      </a:solidFill>
                      <a:prstDash val="solid"/>
                      <a:round/>
                      <a:headEnd len="sm" w="sm" type="none"/>
                      <a:tailEnd len="sm" w="sm" type="none"/>
                    </a:lnT>
                    <a:lnB cap="flat" cmpd="sng" w="38100">
                      <a:solidFill>
                        <a:srgbClr val="0B5394"/>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0B5394"/>
                          </a:solidFill>
                          <a:latin typeface="Lato"/>
                          <a:ea typeface="Lato"/>
                          <a:cs typeface="Lato"/>
                          <a:sym typeface="Lato"/>
                        </a:rPr>
                        <a:t>Simplifies management for caregivers of multiple children; avoids tedious re-entry or navigation.</a:t>
                      </a:r>
                      <a:endParaRPr sz="1100">
                        <a:solidFill>
                          <a:srgbClr val="0B5394"/>
                        </a:solidFill>
                        <a:latin typeface="Lato"/>
                        <a:ea typeface="Lato"/>
                        <a:cs typeface="Lato"/>
                        <a:sym typeface="Lato"/>
                      </a:endParaRPr>
                    </a:p>
                  </a:txBody>
                  <a:tcPr marT="76200" marB="76200" marR="114300" marL="114300">
                    <a:lnL cap="flat" cmpd="sng" w="38100">
                      <a:solidFill>
                        <a:srgbClr val="0B5394"/>
                      </a:solidFill>
                      <a:prstDash val="solid"/>
                      <a:round/>
                      <a:headEnd len="sm" w="sm" type="none"/>
                      <a:tailEnd len="sm" w="sm" type="none"/>
                    </a:lnL>
                    <a:lnR cap="flat" cmpd="sng" w="38100">
                      <a:solidFill>
                        <a:srgbClr val="0B5394"/>
                      </a:solidFill>
                      <a:prstDash val="solid"/>
                      <a:round/>
                      <a:headEnd len="sm" w="sm" type="none"/>
                      <a:tailEnd len="sm" w="sm" type="none"/>
                    </a:lnR>
                    <a:lnT cap="flat" cmpd="sng" w="38100">
                      <a:solidFill>
                        <a:srgbClr val="0B5394"/>
                      </a:solidFill>
                      <a:prstDash val="solid"/>
                      <a:round/>
                      <a:headEnd len="sm" w="sm" type="none"/>
                      <a:tailEnd len="sm" w="sm" type="none"/>
                    </a:lnT>
                    <a:lnB cap="flat" cmpd="sng" w="38100">
                      <a:solidFill>
                        <a:srgbClr val="0B5394"/>
                      </a:solidFill>
                      <a:prstDash val="solid"/>
                      <a:round/>
                      <a:headEnd len="sm" w="sm" type="none"/>
                      <a:tailEnd len="sm" w="sm" type="none"/>
                    </a:lnB>
                  </a:tcPr>
                </a:tc>
              </a:tr>
              <a:tr h="769025">
                <a:tc>
                  <a:txBody>
                    <a:bodyPr/>
                    <a:lstStyle/>
                    <a:p>
                      <a:pPr indent="0" lvl="0" marL="0" rtl="0" algn="l">
                        <a:lnSpc>
                          <a:spcPct val="115000"/>
                        </a:lnSpc>
                        <a:spcBef>
                          <a:spcPts val="0"/>
                        </a:spcBef>
                        <a:spcAft>
                          <a:spcPts val="0"/>
                        </a:spcAft>
                        <a:buNone/>
                      </a:pPr>
                      <a:r>
                        <a:rPr lang="en" sz="1100">
                          <a:solidFill>
                            <a:srgbClr val="0B5394"/>
                          </a:solidFill>
                          <a:latin typeface="Lato"/>
                          <a:ea typeface="Lato"/>
                          <a:cs typeface="Lato"/>
                          <a:sym typeface="Lato"/>
                        </a:rPr>
                        <a:t>Fix Broken Links (Symptom, Supplies, Self-Care). Ensure all key features are linked and functional for the next testing phase.</a:t>
                      </a:r>
                      <a:endParaRPr sz="1100">
                        <a:solidFill>
                          <a:srgbClr val="0B5394"/>
                        </a:solidFill>
                        <a:latin typeface="Lato"/>
                        <a:ea typeface="Lato"/>
                        <a:cs typeface="Lato"/>
                        <a:sym typeface="Lato"/>
                      </a:endParaRPr>
                    </a:p>
                  </a:txBody>
                  <a:tcPr marT="76200" marB="76200" marR="114300" marL="114300">
                    <a:lnL cap="flat" cmpd="sng" w="38100">
                      <a:solidFill>
                        <a:srgbClr val="0B5394"/>
                      </a:solidFill>
                      <a:prstDash val="solid"/>
                      <a:round/>
                      <a:headEnd len="sm" w="sm" type="none"/>
                      <a:tailEnd len="sm" w="sm" type="none"/>
                    </a:lnL>
                    <a:lnR cap="flat" cmpd="sng" w="38100">
                      <a:solidFill>
                        <a:srgbClr val="0B5394"/>
                      </a:solidFill>
                      <a:prstDash val="solid"/>
                      <a:round/>
                      <a:headEnd len="sm" w="sm" type="none"/>
                      <a:tailEnd len="sm" w="sm" type="none"/>
                    </a:lnR>
                    <a:lnT cap="flat" cmpd="sng" w="38100">
                      <a:solidFill>
                        <a:srgbClr val="0B5394"/>
                      </a:solidFill>
                      <a:prstDash val="solid"/>
                      <a:round/>
                      <a:headEnd len="sm" w="sm" type="none"/>
                      <a:tailEnd len="sm" w="sm" type="none"/>
                    </a:lnT>
                    <a:lnB cap="flat" cmpd="sng" w="38100">
                      <a:solidFill>
                        <a:srgbClr val="0B5394"/>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0B5394"/>
                          </a:solidFill>
                          <a:latin typeface="Lato"/>
                          <a:ea typeface="Lato"/>
                          <a:cs typeface="Lato"/>
                          <a:sym typeface="Lato"/>
                        </a:rPr>
                        <a:t>Prevents user frustration and allows for full feature assessment in subsequent rounds.</a:t>
                      </a:r>
                      <a:endParaRPr sz="1100">
                        <a:solidFill>
                          <a:srgbClr val="0B5394"/>
                        </a:solidFill>
                        <a:latin typeface="Lato"/>
                        <a:ea typeface="Lato"/>
                        <a:cs typeface="Lato"/>
                        <a:sym typeface="Lato"/>
                      </a:endParaRPr>
                    </a:p>
                  </a:txBody>
                  <a:tcPr marT="76200" marB="76200" marR="114300" marL="114300">
                    <a:lnL cap="flat" cmpd="sng" w="38100">
                      <a:solidFill>
                        <a:srgbClr val="0B5394"/>
                      </a:solidFill>
                      <a:prstDash val="solid"/>
                      <a:round/>
                      <a:headEnd len="sm" w="sm" type="none"/>
                      <a:tailEnd len="sm" w="sm" type="none"/>
                    </a:lnL>
                    <a:lnR cap="flat" cmpd="sng" w="38100">
                      <a:solidFill>
                        <a:srgbClr val="0B5394"/>
                      </a:solidFill>
                      <a:prstDash val="solid"/>
                      <a:round/>
                      <a:headEnd len="sm" w="sm" type="none"/>
                      <a:tailEnd len="sm" w="sm" type="none"/>
                    </a:lnR>
                    <a:lnT cap="flat" cmpd="sng" w="38100">
                      <a:solidFill>
                        <a:srgbClr val="0B5394"/>
                      </a:solidFill>
                      <a:prstDash val="solid"/>
                      <a:round/>
                      <a:headEnd len="sm" w="sm" type="none"/>
                      <a:tailEnd len="sm" w="sm" type="none"/>
                    </a:lnT>
                    <a:lnB cap="flat" cmpd="sng" w="38100">
                      <a:solidFill>
                        <a:srgbClr val="0B5394"/>
                      </a:solidFill>
                      <a:prstDash val="solid"/>
                      <a:round/>
                      <a:headEnd len="sm" w="sm" type="none"/>
                      <a:tailEnd len="sm" w="sm" type="none"/>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103"/>
          <p:cNvSpPr txBox="1"/>
          <p:nvPr/>
        </p:nvSpPr>
        <p:spPr>
          <a:xfrm>
            <a:off x="366950" y="445025"/>
            <a:ext cx="70656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lang="en" sz="1800">
                <a:solidFill>
                  <a:schemeClr val="lt1"/>
                </a:solidFill>
                <a:latin typeface="Montserrat SemiBold"/>
                <a:ea typeface="Montserrat SemiBold"/>
                <a:cs typeface="Montserrat SemiBold"/>
                <a:sym typeface="Montserrat SemiBold"/>
              </a:rPr>
              <a:t>Overall Recommendations - Content and Visuals</a:t>
            </a:r>
            <a:endParaRPr sz="1800">
              <a:solidFill>
                <a:schemeClr val="lt1"/>
              </a:solidFill>
              <a:latin typeface="Montserrat SemiBold"/>
              <a:ea typeface="Montserrat SemiBold"/>
              <a:cs typeface="Montserrat SemiBold"/>
              <a:sym typeface="Montserrat SemiBold"/>
            </a:endParaRPr>
          </a:p>
        </p:txBody>
      </p:sp>
      <p:graphicFrame>
        <p:nvGraphicFramePr>
          <p:cNvPr id="635" name="Google Shape;635;p103"/>
          <p:cNvGraphicFramePr/>
          <p:nvPr/>
        </p:nvGraphicFramePr>
        <p:xfrm>
          <a:off x="261938" y="2463375"/>
          <a:ext cx="3000000" cy="3000000"/>
        </p:xfrm>
        <a:graphic>
          <a:graphicData uri="http://schemas.openxmlformats.org/drawingml/2006/table">
            <a:tbl>
              <a:tblPr>
                <a:noFill/>
                <a:tableStyleId>{8EAB606D-0DFC-452C-820B-E7133A934FCB}</a:tableStyleId>
              </a:tblPr>
              <a:tblGrid>
                <a:gridCol w="4857750"/>
                <a:gridCol w="3762375"/>
              </a:tblGrid>
              <a:tr h="342900">
                <a:tc>
                  <a:txBody>
                    <a:bodyPr/>
                    <a:lstStyle/>
                    <a:p>
                      <a:pPr indent="0" lvl="0" marL="0" rtl="0" algn="l">
                        <a:lnSpc>
                          <a:spcPct val="115000"/>
                        </a:lnSpc>
                        <a:spcBef>
                          <a:spcPts val="0"/>
                        </a:spcBef>
                        <a:spcAft>
                          <a:spcPts val="0"/>
                        </a:spcAft>
                        <a:buNone/>
                      </a:pPr>
                      <a:r>
                        <a:rPr lang="en" sz="1100">
                          <a:solidFill>
                            <a:srgbClr val="0B5394"/>
                          </a:solidFill>
                          <a:latin typeface="Lato"/>
                          <a:ea typeface="Lato"/>
                          <a:cs typeface="Lato"/>
                          <a:sym typeface="Lato"/>
                        </a:rPr>
                        <a:t>Recommendation</a:t>
                      </a:r>
                      <a:endParaRPr sz="1100">
                        <a:solidFill>
                          <a:srgbClr val="0B5394"/>
                        </a:solidFill>
                        <a:latin typeface="Lato"/>
                        <a:ea typeface="Lato"/>
                        <a:cs typeface="Lato"/>
                        <a:sym typeface="Lato"/>
                      </a:endParaRPr>
                    </a:p>
                  </a:txBody>
                  <a:tcPr marT="76200" marB="76200" marR="114300" marL="114300">
                    <a:lnL cap="flat" cmpd="sng" w="38100">
                      <a:solidFill>
                        <a:srgbClr val="0B5394"/>
                      </a:solidFill>
                      <a:prstDash val="solid"/>
                      <a:round/>
                      <a:headEnd len="sm" w="sm" type="none"/>
                      <a:tailEnd len="sm" w="sm" type="none"/>
                    </a:lnL>
                    <a:lnR cap="flat" cmpd="sng" w="38100">
                      <a:solidFill>
                        <a:srgbClr val="0B5394"/>
                      </a:solidFill>
                      <a:prstDash val="solid"/>
                      <a:round/>
                      <a:headEnd len="sm" w="sm" type="none"/>
                      <a:tailEnd len="sm" w="sm" type="none"/>
                    </a:lnR>
                    <a:lnT cap="flat" cmpd="sng" w="38100">
                      <a:solidFill>
                        <a:srgbClr val="0B5394"/>
                      </a:solidFill>
                      <a:prstDash val="solid"/>
                      <a:round/>
                      <a:headEnd len="sm" w="sm" type="none"/>
                      <a:tailEnd len="sm" w="sm" type="none"/>
                    </a:lnT>
                    <a:lnB cap="flat" cmpd="sng" w="38100">
                      <a:solidFill>
                        <a:srgbClr val="0B5394"/>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en" sz="1100">
                          <a:solidFill>
                            <a:srgbClr val="0B5394"/>
                          </a:solidFill>
                          <a:latin typeface="Lato"/>
                          <a:ea typeface="Lato"/>
                          <a:cs typeface="Lato"/>
                          <a:sym typeface="Lato"/>
                        </a:rPr>
                        <a:t>Rationale</a:t>
                      </a:r>
                      <a:endParaRPr sz="1100">
                        <a:solidFill>
                          <a:srgbClr val="0B5394"/>
                        </a:solidFill>
                        <a:latin typeface="Lato"/>
                        <a:ea typeface="Lato"/>
                        <a:cs typeface="Lato"/>
                        <a:sym typeface="Lato"/>
                      </a:endParaRPr>
                    </a:p>
                  </a:txBody>
                  <a:tcPr marT="76200" marB="76200" marR="114300" marL="114300">
                    <a:lnL cap="flat" cmpd="sng" w="38100">
                      <a:solidFill>
                        <a:srgbClr val="0B5394"/>
                      </a:solidFill>
                      <a:prstDash val="solid"/>
                      <a:round/>
                      <a:headEnd len="sm" w="sm" type="none"/>
                      <a:tailEnd len="sm" w="sm" type="none"/>
                    </a:lnL>
                    <a:lnR cap="flat" cmpd="sng" w="38100">
                      <a:solidFill>
                        <a:srgbClr val="0B5394"/>
                      </a:solidFill>
                      <a:prstDash val="solid"/>
                      <a:round/>
                      <a:headEnd len="sm" w="sm" type="none"/>
                      <a:tailEnd len="sm" w="sm" type="none"/>
                    </a:lnR>
                    <a:lnT cap="flat" cmpd="sng" w="38100">
                      <a:solidFill>
                        <a:srgbClr val="0B5394"/>
                      </a:solidFill>
                      <a:prstDash val="solid"/>
                      <a:round/>
                      <a:headEnd len="sm" w="sm" type="none"/>
                      <a:tailEnd len="sm" w="sm" type="none"/>
                    </a:lnT>
                    <a:lnB cap="flat" cmpd="sng" w="38100">
                      <a:solidFill>
                        <a:srgbClr val="0B5394"/>
                      </a:solidFill>
                      <a:prstDash val="solid"/>
                      <a:round/>
                      <a:headEnd len="sm" w="sm" type="none"/>
                      <a:tailEnd len="sm" w="sm" type="none"/>
                    </a:lnB>
                    <a:solidFill>
                      <a:srgbClr val="EFEFEF"/>
                    </a:solidFill>
                  </a:tcPr>
                </a:tc>
              </a:tr>
              <a:tr h="695325">
                <a:tc>
                  <a:txBody>
                    <a:bodyPr/>
                    <a:lstStyle/>
                    <a:p>
                      <a:pPr indent="0" lvl="0" marL="0" rtl="0" algn="l">
                        <a:lnSpc>
                          <a:spcPct val="115000"/>
                        </a:lnSpc>
                        <a:spcBef>
                          <a:spcPts val="0"/>
                        </a:spcBef>
                        <a:spcAft>
                          <a:spcPts val="0"/>
                        </a:spcAft>
                        <a:buNone/>
                      </a:pPr>
                      <a:r>
                        <a:rPr lang="en" sz="1100">
                          <a:solidFill>
                            <a:srgbClr val="0B5394"/>
                          </a:solidFill>
                          <a:latin typeface="Lato"/>
                          <a:ea typeface="Lato"/>
                          <a:cs typeface="Lato"/>
                          <a:sym typeface="Lato"/>
                        </a:rPr>
                        <a:t>Convert Affirmations to First-Person ("I") Language. Rewrite statements from "we" or "you" to "I" statements (e.g., "I have all I need").</a:t>
                      </a:r>
                      <a:endParaRPr sz="1100">
                        <a:solidFill>
                          <a:srgbClr val="0B5394"/>
                        </a:solidFill>
                        <a:latin typeface="Lato"/>
                        <a:ea typeface="Lato"/>
                        <a:cs typeface="Lato"/>
                        <a:sym typeface="Lato"/>
                      </a:endParaRPr>
                    </a:p>
                  </a:txBody>
                  <a:tcPr marT="76200" marB="76200" marR="114300" marL="114300">
                    <a:lnL cap="flat" cmpd="sng" w="38100">
                      <a:solidFill>
                        <a:srgbClr val="0B5394"/>
                      </a:solidFill>
                      <a:prstDash val="solid"/>
                      <a:round/>
                      <a:headEnd len="sm" w="sm" type="none"/>
                      <a:tailEnd len="sm" w="sm" type="none"/>
                    </a:lnL>
                    <a:lnR cap="flat" cmpd="sng" w="38100">
                      <a:solidFill>
                        <a:srgbClr val="0B5394"/>
                      </a:solidFill>
                      <a:prstDash val="solid"/>
                      <a:round/>
                      <a:headEnd len="sm" w="sm" type="none"/>
                      <a:tailEnd len="sm" w="sm" type="none"/>
                    </a:lnR>
                    <a:lnT cap="flat" cmpd="sng" w="38100">
                      <a:solidFill>
                        <a:srgbClr val="0B5394"/>
                      </a:solidFill>
                      <a:prstDash val="solid"/>
                      <a:round/>
                      <a:headEnd len="sm" w="sm" type="none"/>
                      <a:tailEnd len="sm" w="sm" type="none"/>
                    </a:lnT>
                    <a:lnB cap="flat" cmpd="sng" w="38100">
                      <a:solidFill>
                        <a:srgbClr val="0B5394"/>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0B5394"/>
                          </a:solidFill>
                          <a:latin typeface="Lato"/>
                          <a:ea typeface="Lato"/>
                          <a:cs typeface="Lato"/>
                          <a:sym typeface="Lato"/>
                        </a:rPr>
                        <a:t>Increases personal relevance and psychological efficacy by aligning content with the user’s internal dialogue.</a:t>
                      </a:r>
                      <a:endParaRPr sz="1100">
                        <a:solidFill>
                          <a:srgbClr val="0B5394"/>
                        </a:solidFill>
                        <a:latin typeface="Lato"/>
                        <a:ea typeface="Lato"/>
                        <a:cs typeface="Lato"/>
                        <a:sym typeface="Lato"/>
                      </a:endParaRPr>
                    </a:p>
                  </a:txBody>
                  <a:tcPr marT="76200" marB="76200" marR="114300" marL="114300">
                    <a:lnL cap="flat" cmpd="sng" w="38100">
                      <a:solidFill>
                        <a:srgbClr val="0B5394"/>
                      </a:solidFill>
                      <a:prstDash val="solid"/>
                      <a:round/>
                      <a:headEnd len="sm" w="sm" type="none"/>
                      <a:tailEnd len="sm" w="sm" type="none"/>
                    </a:lnL>
                    <a:lnR cap="flat" cmpd="sng" w="38100">
                      <a:solidFill>
                        <a:srgbClr val="0B5394"/>
                      </a:solidFill>
                      <a:prstDash val="solid"/>
                      <a:round/>
                      <a:headEnd len="sm" w="sm" type="none"/>
                      <a:tailEnd len="sm" w="sm" type="none"/>
                    </a:lnR>
                    <a:lnT cap="flat" cmpd="sng" w="38100">
                      <a:solidFill>
                        <a:srgbClr val="0B5394"/>
                      </a:solidFill>
                      <a:prstDash val="solid"/>
                      <a:round/>
                      <a:headEnd len="sm" w="sm" type="none"/>
                      <a:tailEnd len="sm" w="sm" type="none"/>
                    </a:lnT>
                    <a:lnB cap="flat" cmpd="sng" w="38100">
                      <a:solidFill>
                        <a:srgbClr val="0B5394"/>
                      </a:solidFill>
                      <a:prstDash val="solid"/>
                      <a:round/>
                      <a:headEnd len="sm" w="sm" type="none"/>
                      <a:tailEnd len="sm" w="sm" type="none"/>
                    </a:lnB>
                  </a:tcPr>
                </a:tc>
              </a:tr>
              <a:tr h="695325">
                <a:tc>
                  <a:txBody>
                    <a:bodyPr/>
                    <a:lstStyle/>
                    <a:p>
                      <a:pPr indent="0" lvl="0" marL="0" rtl="0" algn="l">
                        <a:lnSpc>
                          <a:spcPct val="115000"/>
                        </a:lnSpc>
                        <a:spcBef>
                          <a:spcPts val="0"/>
                        </a:spcBef>
                        <a:spcAft>
                          <a:spcPts val="0"/>
                        </a:spcAft>
                        <a:buNone/>
                      </a:pPr>
                      <a:r>
                        <a:rPr lang="en" sz="1100">
                          <a:solidFill>
                            <a:srgbClr val="0B5394"/>
                          </a:solidFill>
                          <a:latin typeface="Lato"/>
                          <a:ea typeface="Lato"/>
                          <a:cs typeface="Lato"/>
                          <a:sym typeface="Lato"/>
                        </a:rPr>
                        <a:t>Consult Domain Expert (Dr. Sagal) on Content. Finalize the affirmation list and language based on clinical and contextual appropriateness.</a:t>
                      </a:r>
                      <a:endParaRPr sz="1100">
                        <a:solidFill>
                          <a:srgbClr val="0B5394"/>
                        </a:solidFill>
                        <a:latin typeface="Lato"/>
                        <a:ea typeface="Lato"/>
                        <a:cs typeface="Lato"/>
                        <a:sym typeface="Lato"/>
                      </a:endParaRPr>
                    </a:p>
                  </a:txBody>
                  <a:tcPr marT="76200" marB="76200" marR="114300" marL="114300">
                    <a:lnL cap="flat" cmpd="sng" w="38100">
                      <a:solidFill>
                        <a:srgbClr val="0B5394"/>
                      </a:solidFill>
                      <a:prstDash val="solid"/>
                      <a:round/>
                      <a:headEnd len="sm" w="sm" type="none"/>
                      <a:tailEnd len="sm" w="sm" type="none"/>
                    </a:lnL>
                    <a:lnR cap="flat" cmpd="sng" w="38100">
                      <a:solidFill>
                        <a:srgbClr val="0B5394"/>
                      </a:solidFill>
                      <a:prstDash val="solid"/>
                      <a:round/>
                      <a:headEnd len="sm" w="sm" type="none"/>
                      <a:tailEnd len="sm" w="sm" type="none"/>
                    </a:lnR>
                    <a:lnT cap="flat" cmpd="sng" w="38100">
                      <a:solidFill>
                        <a:srgbClr val="0B5394"/>
                      </a:solidFill>
                      <a:prstDash val="solid"/>
                      <a:round/>
                      <a:headEnd len="sm" w="sm" type="none"/>
                      <a:tailEnd len="sm" w="sm" type="none"/>
                    </a:lnT>
                    <a:lnB cap="flat" cmpd="sng" w="38100">
                      <a:solidFill>
                        <a:srgbClr val="0B5394"/>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0B5394"/>
                          </a:solidFill>
                          <a:latin typeface="Lato"/>
                          <a:ea typeface="Lato"/>
                          <a:cs typeface="Lato"/>
                          <a:sym typeface="Lato"/>
                        </a:rPr>
                        <a:t>Ensures the therapeutic content is validated and suitable for the target population.</a:t>
                      </a:r>
                      <a:endParaRPr sz="1100">
                        <a:solidFill>
                          <a:srgbClr val="0B5394"/>
                        </a:solidFill>
                        <a:latin typeface="Lato"/>
                        <a:ea typeface="Lato"/>
                        <a:cs typeface="Lato"/>
                        <a:sym typeface="Lato"/>
                      </a:endParaRPr>
                    </a:p>
                  </a:txBody>
                  <a:tcPr marT="76200" marB="76200" marR="114300" marL="114300">
                    <a:lnL cap="flat" cmpd="sng" w="38100">
                      <a:solidFill>
                        <a:srgbClr val="0B5394"/>
                      </a:solidFill>
                      <a:prstDash val="solid"/>
                      <a:round/>
                      <a:headEnd len="sm" w="sm" type="none"/>
                      <a:tailEnd len="sm" w="sm" type="none"/>
                    </a:lnL>
                    <a:lnR cap="flat" cmpd="sng" w="38100">
                      <a:solidFill>
                        <a:srgbClr val="0B5394"/>
                      </a:solidFill>
                      <a:prstDash val="solid"/>
                      <a:round/>
                      <a:headEnd len="sm" w="sm" type="none"/>
                      <a:tailEnd len="sm" w="sm" type="none"/>
                    </a:lnR>
                    <a:lnT cap="flat" cmpd="sng" w="38100">
                      <a:solidFill>
                        <a:srgbClr val="0B5394"/>
                      </a:solidFill>
                      <a:prstDash val="solid"/>
                      <a:round/>
                      <a:headEnd len="sm" w="sm" type="none"/>
                      <a:tailEnd len="sm" w="sm" type="none"/>
                    </a:lnT>
                    <a:lnB cap="flat" cmpd="sng" w="38100">
                      <a:solidFill>
                        <a:srgbClr val="0B5394"/>
                      </a:solidFill>
                      <a:prstDash val="solid"/>
                      <a:round/>
                      <a:headEnd len="sm" w="sm" type="none"/>
                      <a:tailEnd len="sm" w="sm" type="none"/>
                    </a:lnB>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pic>
        <p:nvPicPr>
          <p:cNvPr id="640" name="Google Shape;640;p104" title="SimplerCare App.png"/>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644" name="Shape 644"/>
        <p:cNvGrpSpPr/>
        <p:nvPr/>
      </p:nvGrpSpPr>
      <p:grpSpPr>
        <a:xfrm>
          <a:off x="0" y="0"/>
          <a:ext cx="0" cy="0"/>
          <a:chOff x="0" y="0"/>
          <a:chExt cx="0" cy="0"/>
        </a:xfrm>
      </p:grpSpPr>
      <p:sp>
        <p:nvSpPr>
          <p:cNvPr id="645" name="Google Shape;645;p105"/>
          <p:cNvSpPr/>
          <p:nvPr/>
        </p:nvSpPr>
        <p:spPr>
          <a:xfrm flipH="1">
            <a:off x="1890625" y="2640750"/>
            <a:ext cx="2399700" cy="2192400"/>
          </a:xfrm>
          <a:prstGeom prst="flowChartMagneticTape">
            <a:avLst/>
          </a:prstGeom>
          <a:solidFill>
            <a:srgbClr val="25BDDF"/>
          </a:solidFill>
          <a:ln>
            <a:noFill/>
          </a:ln>
          <a:effectLst>
            <a:outerShdw rotWithShape="0" algn="bl" dir="8100000" dist="57150">
              <a:srgbClr val="000000">
                <a:alpha val="149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Lexend Light"/>
              <a:ea typeface="Lexend Light"/>
              <a:cs typeface="Lexend Light"/>
              <a:sym typeface="Lexend Light"/>
            </a:endParaRPr>
          </a:p>
          <a:p>
            <a:pPr indent="0" lvl="0" marL="0" marR="0" rtl="0" algn="ctr">
              <a:lnSpc>
                <a:spcPct val="100000"/>
              </a:lnSpc>
              <a:spcBef>
                <a:spcPts val="0"/>
              </a:spcBef>
              <a:spcAft>
                <a:spcPts val="0"/>
              </a:spcAft>
              <a:buNone/>
            </a:pPr>
            <a:r>
              <a:rPr lang="en" sz="900"/>
              <a:t>“These caregivers are often 'not tech savvy and two, they're stressed' , emphasizing the critical need for the app to be 'super simple' and to 'actually simplify' their lives rather than add complexity." — Dr. Cheri Salazar, Primary Project Stakeholder</a:t>
            </a:r>
            <a:endParaRPr i="1" sz="700">
              <a:latin typeface="Lexend Light"/>
              <a:ea typeface="Lexend Light"/>
              <a:cs typeface="Lexend Light"/>
              <a:sym typeface="Lexend Light"/>
            </a:endParaRPr>
          </a:p>
          <a:p>
            <a:pPr indent="0" lvl="0" marL="0" marR="0" rtl="0" algn="l">
              <a:lnSpc>
                <a:spcPct val="100000"/>
              </a:lnSpc>
              <a:spcBef>
                <a:spcPts val="0"/>
              </a:spcBef>
              <a:spcAft>
                <a:spcPts val="0"/>
              </a:spcAft>
              <a:buNone/>
            </a:pPr>
            <a:r>
              <a:t/>
            </a:r>
            <a:endParaRPr>
              <a:latin typeface="Lexend Light"/>
              <a:ea typeface="Lexend Light"/>
              <a:cs typeface="Lexend Light"/>
              <a:sym typeface="Lexend Light"/>
            </a:endParaRPr>
          </a:p>
        </p:txBody>
      </p:sp>
      <p:sp>
        <p:nvSpPr>
          <p:cNvPr id="646" name="Google Shape;646;p105"/>
          <p:cNvSpPr/>
          <p:nvPr/>
        </p:nvSpPr>
        <p:spPr>
          <a:xfrm flipH="1">
            <a:off x="6163275" y="2491275"/>
            <a:ext cx="2705700" cy="2414100"/>
          </a:xfrm>
          <a:prstGeom prst="flowChartMagneticTape">
            <a:avLst/>
          </a:prstGeom>
          <a:gradFill>
            <a:gsLst>
              <a:gs pos="0">
                <a:srgbClr val="DFEAFB"/>
              </a:gs>
              <a:gs pos="100000">
                <a:srgbClr val="6E9CE7"/>
              </a:gs>
            </a:gsLst>
            <a:lin ang="5400012" scaled="0"/>
          </a:gradFill>
          <a:ln>
            <a:noFill/>
          </a:ln>
          <a:effectLst>
            <a:outerShdw rotWithShape="0" algn="bl" dir="8100000" dist="57150">
              <a:srgbClr val="000000">
                <a:alpha val="149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a:latin typeface="Lexend"/>
              <a:ea typeface="Lexend"/>
              <a:cs typeface="Lexend"/>
              <a:sym typeface="Lexend"/>
            </a:endParaRPr>
          </a:p>
          <a:p>
            <a:pPr indent="0" lvl="0" marL="0" marR="0" rtl="0" algn="ctr">
              <a:lnSpc>
                <a:spcPct val="100000"/>
              </a:lnSpc>
              <a:spcBef>
                <a:spcPts val="0"/>
              </a:spcBef>
              <a:spcAft>
                <a:spcPts val="0"/>
              </a:spcAft>
              <a:buNone/>
            </a:pPr>
            <a:r>
              <a:t/>
            </a:r>
            <a:endParaRPr b="1" sz="1200">
              <a:latin typeface="Lexend"/>
              <a:ea typeface="Lexend"/>
              <a:cs typeface="Lexend"/>
              <a:sym typeface="Lexend"/>
            </a:endParaRPr>
          </a:p>
          <a:p>
            <a:pPr indent="0" lvl="0" marL="0" marR="0" rtl="0" algn="ctr">
              <a:lnSpc>
                <a:spcPct val="100000"/>
              </a:lnSpc>
              <a:spcBef>
                <a:spcPts val="0"/>
              </a:spcBef>
              <a:spcAft>
                <a:spcPts val="0"/>
              </a:spcAft>
              <a:buNone/>
            </a:pPr>
            <a:r>
              <a:t/>
            </a:r>
            <a:endParaRPr b="1" sz="1200">
              <a:latin typeface="Lexend"/>
              <a:ea typeface="Lexend"/>
              <a:cs typeface="Lexend"/>
              <a:sym typeface="Lexend"/>
            </a:endParaRPr>
          </a:p>
          <a:p>
            <a:pPr indent="0" lvl="0" marL="0" marR="0" rtl="0" algn="ctr">
              <a:lnSpc>
                <a:spcPct val="100000"/>
              </a:lnSpc>
              <a:spcBef>
                <a:spcPts val="0"/>
              </a:spcBef>
              <a:spcAft>
                <a:spcPts val="0"/>
              </a:spcAft>
              <a:buNone/>
            </a:pPr>
            <a:r>
              <a:rPr lang="en" sz="1000">
                <a:latin typeface="Lexend Light"/>
                <a:ea typeface="Lexend Light"/>
                <a:cs typeface="Lexend Light"/>
                <a:sym typeface="Lexend Light"/>
              </a:rPr>
              <a:t>I realized that the language of the affirmations needed refinement to maximize psychological efficacy. The self-care feature is highly valued because it acknowledges and addresses the caregiver's needs, not just the patient's</a:t>
            </a:r>
            <a:endParaRPr sz="1000">
              <a:latin typeface="Lexend Light"/>
              <a:ea typeface="Lexend Light"/>
              <a:cs typeface="Lexend Light"/>
              <a:sym typeface="Lexend Light"/>
            </a:endParaRPr>
          </a:p>
          <a:p>
            <a:pPr indent="0" lvl="0" marL="0" rtl="0" algn="ctr">
              <a:spcBef>
                <a:spcPts val="0"/>
              </a:spcBef>
              <a:spcAft>
                <a:spcPts val="0"/>
              </a:spcAft>
              <a:buNone/>
            </a:pPr>
            <a:r>
              <a:rPr i="1" lang="en" sz="800">
                <a:latin typeface="Lexend Light"/>
                <a:ea typeface="Lexend Light"/>
                <a:cs typeface="Lexend Light"/>
                <a:sym typeface="Lexend Light"/>
              </a:rPr>
              <a:t>- Avery McLean</a:t>
            </a:r>
            <a:endParaRPr i="1" sz="800">
              <a:latin typeface="Lexend Light"/>
              <a:ea typeface="Lexend Light"/>
              <a:cs typeface="Lexend Light"/>
              <a:sym typeface="Lexend Light"/>
            </a:endParaRPr>
          </a:p>
          <a:p>
            <a:pPr indent="0" lvl="0" marL="0" marR="0" rtl="0" algn="ctr">
              <a:lnSpc>
                <a:spcPct val="100000"/>
              </a:lnSpc>
              <a:spcBef>
                <a:spcPts val="0"/>
              </a:spcBef>
              <a:spcAft>
                <a:spcPts val="0"/>
              </a:spcAft>
              <a:buNone/>
            </a:pPr>
            <a:br>
              <a:rPr lang="en">
                <a:latin typeface="Lexend Light"/>
                <a:ea typeface="Lexend Light"/>
                <a:cs typeface="Lexend Light"/>
                <a:sym typeface="Lexend Light"/>
              </a:rPr>
            </a:br>
            <a:endParaRPr>
              <a:latin typeface="Lexend Light"/>
              <a:ea typeface="Lexend Light"/>
              <a:cs typeface="Lexend Light"/>
              <a:sym typeface="Lexend Light"/>
            </a:endParaRPr>
          </a:p>
        </p:txBody>
      </p:sp>
      <p:sp>
        <p:nvSpPr>
          <p:cNvPr id="647" name="Google Shape;647;p105"/>
          <p:cNvSpPr/>
          <p:nvPr/>
        </p:nvSpPr>
        <p:spPr>
          <a:xfrm>
            <a:off x="4559800" y="334650"/>
            <a:ext cx="2529300" cy="2423700"/>
          </a:xfrm>
          <a:prstGeom prst="flowChartMagneticTape">
            <a:avLst/>
          </a:prstGeom>
          <a:solidFill>
            <a:srgbClr val="25BDDF"/>
          </a:solidFill>
          <a:ln>
            <a:noFill/>
          </a:ln>
          <a:effectLst>
            <a:outerShdw rotWithShape="0" algn="bl" dir="8100000" dist="57150">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a:latin typeface="Lexend"/>
              <a:ea typeface="Lexend"/>
              <a:cs typeface="Lexend"/>
              <a:sym typeface="Lexend"/>
            </a:endParaRPr>
          </a:p>
        </p:txBody>
      </p:sp>
      <p:sp>
        <p:nvSpPr>
          <p:cNvPr id="648" name="Google Shape;648;p105"/>
          <p:cNvSpPr txBox="1"/>
          <p:nvPr/>
        </p:nvSpPr>
        <p:spPr>
          <a:xfrm>
            <a:off x="4599450" y="595775"/>
            <a:ext cx="2436300" cy="178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a:solidFill>
                  <a:srgbClr val="FFFFF6"/>
                </a:solidFill>
                <a:latin typeface="Lexend"/>
                <a:ea typeface="Lexend"/>
                <a:cs typeface="Lexend"/>
                <a:sym typeface="Lexend"/>
              </a:rPr>
              <a:t>Design Researcher</a:t>
            </a:r>
            <a:endParaRPr b="1" sz="2600">
              <a:solidFill>
                <a:srgbClr val="FFFFF6"/>
              </a:solidFill>
              <a:latin typeface="Lexend"/>
              <a:ea typeface="Lexend"/>
              <a:cs typeface="Lexend"/>
              <a:sym typeface="Lexend"/>
            </a:endParaRPr>
          </a:p>
          <a:p>
            <a:pPr indent="0" lvl="0" marL="0" rtl="0" algn="ctr">
              <a:spcBef>
                <a:spcPts val="0"/>
              </a:spcBef>
              <a:spcAft>
                <a:spcPts val="0"/>
              </a:spcAft>
              <a:buNone/>
            </a:pPr>
            <a:r>
              <a:rPr b="1" lang="en" sz="2600">
                <a:solidFill>
                  <a:srgbClr val="00FFFF"/>
                </a:solidFill>
                <a:latin typeface="Lexend"/>
                <a:ea typeface="Lexend"/>
                <a:cs typeface="Lexend"/>
                <a:sym typeface="Lexend"/>
              </a:rPr>
              <a:t>“Aha!” Moments</a:t>
            </a:r>
            <a:endParaRPr sz="1800">
              <a:solidFill>
                <a:srgbClr val="00FFFF"/>
              </a:solidFill>
              <a:latin typeface="Roboto"/>
              <a:ea typeface="Roboto"/>
              <a:cs typeface="Roboto"/>
              <a:sym typeface="Roboto"/>
            </a:endParaRPr>
          </a:p>
        </p:txBody>
      </p:sp>
      <p:sp>
        <p:nvSpPr>
          <p:cNvPr id="649" name="Google Shape;649;p105"/>
          <p:cNvSpPr/>
          <p:nvPr/>
        </p:nvSpPr>
        <p:spPr>
          <a:xfrm>
            <a:off x="420850" y="457625"/>
            <a:ext cx="2449200" cy="2423700"/>
          </a:xfrm>
          <a:prstGeom prst="flowChartMagneticTape">
            <a:avLst/>
          </a:prstGeom>
          <a:gradFill>
            <a:gsLst>
              <a:gs pos="0">
                <a:srgbClr val="DFEAFB"/>
              </a:gs>
              <a:gs pos="100000">
                <a:srgbClr val="6E9CE7"/>
              </a:gs>
            </a:gsLst>
            <a:lin ang="5400012" scaled="0"/>
          </a:gradFill>
          <a:ln>
            <a:noFill/>
          </a:ln>
          <a:effectLst>
            <a:outerShdw rotWithShape="0" algn="bl" dir="8100000" dist="57150">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latin typeface="Lexend Light"/>
              <a:ea typeface="Lexend Light"/>
              <a:cs typeface="Lexend Light"/>
              <a:sym typeface="Lexend Light"/>
            </a:endParaRPr>
          </a:p>
        </p:txBody>
      </p:sp>
      <p:sp>
        <p:nvSpPr>
          <p:cNvPr id="650" name="Google Shape;650;p105"/>
          <p:cNvSpPr txBox="1"/>
          <p:nvPr/>
        </p:nvSpPr>
        <p:spPr>
          <a:xfrm>
            <a:off x="427300" y="990825"/>
            <a:ext cx="2436300" cy="1385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a:solidFill>
                  <a:srgbClr val="FFFFF6"/>
                </a:solidFill>
                <a:latin typeface="Lexend"/>
                <a:ea typeface="Lexend"/>
                <a:cs typeface="Lexend"/>
                <a:sym typeface="Lexend"/>
              </a:rPr>
              <a:t>USER</a:t>
            </a:r>
            <a:endParaRPr b="1" sz="2600">
              <a:solidFill>
                <a:srgbClr val="FFFFF6"/>
              </a:solidFill>
              <a:latin typeface="Lexend"/>
              <a:ea typeface="Lexend"/>
              <a:cs typeface="Lexend"/>
              <a:sym typeface="Lexend"/>
            </a:endParaRPr>
          </a:p>
          <a:p>
            <a:pPr indent="0" lvl="0" marL="0" rtl="0" algn="ctr">
              <a:spcBef>
                <a:spcPts val="0"/>
              </a:spcBef>
              <a:spcAft>
                <a:spcPts val="0"/>
              </a:spcAft>
              <a:buNone/>
            </a:pPr>
            <a:r>
              <a:rPr b="1" lang="en" sz="2600">
                <a:solidFill>
                  <a:srgbClr val="00FFFF"/>
                </a:solidFill>
                <a:latin typeface="Lexend"/>
                <a:ea typeface="Lexend"/>
                <a:cs typeface="Lexend"/>
                <a:sym typeface="Lexend"/>
              </a:rPr>
              <a:t>“Aha!” Moments</a:t>
            </a:r>
            <a:endParaRPr sz="1800">
              <a:solidFill>
                <a:srgbClr val="00FFFF"/>
              </a:solidFill>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pic>
        <p:nvPicPr>
          <p:cNvPr id="655" name="Google Shape;655;p106"/>
          <p:cNvPicPr preferRelativeResize="0"/>
          <p:nvPr/>
        </p:nvPicPr>
        <p:blipFill>
          <a:blip r:embed="rId3">
            <a:alphaModFix/>
          </a:blip>
          <a:stretch>
            <a:fillRect/>
          </a:stretch>
        </p:blipFill>
        <p:spPr>
          <a:xfrm>
            <a:off x="1" y="998600"/>
            <a:ext cx="9144003" cy="3848744"/>
          </a:xfrm>
          <a:prstGeom prst="rect">
            <a:avLst/>
          </a:prstGeom>
          <a:noFill/>
          <a:ln>
            <a:noFill/>
          </a:ln>
        </p:spPr>
      </p:pic>
      <p:sp>
        <p:nvSpPr>
          <p:cNvPr id="656" name="Google Shape;656;p106"/>
          <p:cNvSpPr txBox="1"/>
          <p:nvPr/>
        </p:nvSpPr>
        <p:spPr>
          <a:xfrm>
            <a:off x="1437725" y="44450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1"/>
                </a:solidFill>
                <a:latin typeface="Montserrat SemiBold"/>
                <a:ea typeface="Montserrat SemiBold"/>
                <a:cs typeface="Montserrat SemiBold"/>
                <a:sym typeface="Montserrat SemiBold"/>
              </a:rPr>
              <a:t>Our Partners</a:t>
            </a:r>
            <a:r>
              <a:rPr lang="en" sz="2400">
                <a:solidFill>
                  <a:srgbClr val="073763"/>
                </a:solidFill>
                <a:latin typeface="Montserrat SemiBold"/>
                <a:ea typeface="Montserrat SemiBold"/>
                <a:cs typeface="Montserrat SemiBold"/>
                <a:sym typeface="Montserrat SemiBold"/>
              </a:rPr>
              <a:t> </a:t>
            </a:r>
            <a:endParaRPr sz="2400">
              <a:solidFill>
                <a:srgbClr val="073763"/>
              </a:solidFill>
              <a:latin typeface="Montserrat SemiBold"/>
              <a:ea typeface="Montserrat SemiBold"/>
              <a:cs typeface="Montserrat SemiBold"/>
              <a:sym typeface="Montserrat SemiBo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107"/>
          <p:cNvSpPr txBox="1"/>
          <p:nvPr/>
        </p:nvSpPr>
        <p:spPr>
          <a:xfrm>
            <a:off x="562425" y="580550"/>
            <a:ext cx="4054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1"/>
                </a:solidFill>
                <a:latin typeface="Montserrat SemiBold"/>
                <a:ea typeface="Montserrat SemiBold"/>
                <a:cs typeface="Montserrat SemiBold"/>
                <a:sym typeface="Montserrat SemiBold"/>
              </a:rPr>
              <a:t>Our Team</a:t>
            </a:r>
            <a:endParaRPr>
              <a:latin typeface="Montserrat SemiBold"/>
              <a:ea typeface="Montserrat SemiBold"/>
              <a:cs typeface="Montserrat SemiBold"/>
              <a:sym typeface="Montserrat SemiBold"/>
            </a:endParaRPr>
          </a:p>
        </p:txBody>
      </p:sp>
      <p:sp>
        <p:nvSpPr>
          <p:cNvPr id="662" name="Google Shape;662;p107"/>
          <p:cNvSpPr txBox="1"/>
          <p:nvPr>
            <p:ph idx="4294967295" type="body"/>
          </p:nvPr>
        </p:nvSpPr>
        <p:spPr>
          <a:xfrm>
            <a:off x="1288450" y="2111825"/>
            <a:ext cx="7038900" cy="2911200"/>
          </a:xfrm>
          <a:prstGeom prst="rect">
            <a:avLst/>
          </a:prstGeom>
        </p:spPr>
        <p:txBody>
          <a:bodyPr anchorCtr="0" anchor="t" bIns="91425" lIns="91425" spcFirstLastPara="1" rIns="91425" wrap="square" tIns="91425">
            <a:normAutofit/>
          </a:bodyPr>
          <a:lstStyle/>
          <a:p>
            <a:pPr indent="0" lvl="0" marL="0" rtl="0" algn="l">
              <a:lnSpc>
                <a:spcPct val="166670"/>
              </a:lnSpc>
              <a:spcBef>
                <a:spcPts val="900"/>
              </a:spcBef>
              <a:spcAft>
                <a:spcPts val="0"/>
              </a:spcAft>
              <a:buNone/>
            </a:pPr>
            <a:r>
              <a:rPr b="1" lang="en" sz="1100">
                <a:solidFill>
                  <a:srgbClr val="073763"/>
                </a:solidFill>
              </a:rPr>
              <a:t>Principal Investigator: </a:t>
            </a:r>
            <a:r>
              <a:rPr lang="en" sz="1100">
                <a:solidFill>
                  <a:srgbClr val="073763"/>
                </a:solidFill>
              </a:rPr>
              <a:t>Cheri Salazar, DNP, CPNP-PC/AC, CHPPN </a:t>
            </a:r>
            <a:endParaRPr sz="1100">
              <a:solidFill>
                <a:srgbClr val="073763"/>
              </a:solidFill>
            </a:endParaRPr>
          </a:p>
          <a:p>
            <a:pPr indent="0" lvl="0" marL="0" rtl="0" algn="l">
              <a:lnSpc>
                <a:spcPct val="166670"/>
              </a:lnSpc>
              <a:spcBef>
                <a:spcPts val="900"/>
              </a:spcBef>
              <a:spcAft>
                <a:spcPts val="0"/>
              </a:spcAft>
              <a:buNone/>
            </a:pPr>
            <a:r>
              <a:rPr b="1" lang="en" sz="1100">
                <a:solidFill>
                  <a:srgbClr val="073763"/>
                </a:solidFill>
              </a:rPr>
              <a:t>Academic Position/Title: </a:t>
            </a:r>
            <a:r>
              <a:rPr lang="en" sz="1100">
                <a:solidFill>
                  <a:srgbClr val="073763"/>
                </a:solidFill>
              </a:rPr>
              <a:t>Assistant Professor, Michigan State University College of Nursing, Pediatric Nurse Practitioner, Michigan State Pediatrics </a:t>
            </a:r>
            <a:endParaRPr sz="1100">
              <a:solidFill>
                <a:srgbClr val="073763"/>
              </a:solidFill>
            </a:endParaRPr>
          </a:p>
          <a:p>
            <a:pPr indent="0" lvl="0" marL="0" rtl="0" algn="l">
              <a:lnSpc>
                <a:spcPct val="166670"/>
              </a:lnSpc>
              <a:spcBef>
                <a:spcPts val="900"/>
              </a:spcBef>
              <a:spcAft>
                <a:spcPts val="0"/>
              </a:spcAft>
              <a:buNone/>
            </a:pPr>
            <a:r>
              <a:rPr b="1" lang="en" sz="1100">
                <a:solidFill>
                  <a:srgbClr val="073763"/>
                </a:solidFill>
              </a:rPr>
              <a:t>Co-Pis Faculty: </a:t>
            </a:r>
            <a:r>
              <a:rPr lang="en" sz="1100">
                <a:solidFill>
                  <a:srgbClr val="073763"/>
                </a:solidFill>
              </a:rPr>
              <a:t>Susan Bonner, Celeste Campos-Castillo</a:t>
            </a:r>
            <a:endParaRPr sz="1100">
              <a:solidFill>
                <a:srgbClr val="073763"/>
              </a:solidFill>
            </a:endParaRPr>
          </a:p>
          <a:p>
            <a:pPr indent="0" lvl="0" marL="0" rtl="0" algn="l">
              <a:lnSpc>
                <a:spcPct val="166670"/>
              </a:lnSpc>
              <a:spcBef>
                <a:spcPts val="900"/>
              </a:spcBef>
              <a:spcAft>
                <a:spcPts val="0"/>
              </a:spcAft>
              <a:buNone/>
            </a:pPr>
            <a:r>
              <a:rPr b="1" lang="en" sz="1100">
                <a:solidFill>
                  <a:srgbClr val="073763"/>
                </a:solidFill>
              </a:rPr>
              <a:t>Project Site(s):</a:t>
            </a:r>
            <a:r>
              <a:rPr lang="en" sz="1100">
                <a:solidFill>
                  <a:srgbClr val="073763"/>
                </a:solidFill>
              </a:rPr>
              <a:t> Michigan State University Pediatrics, University of Michigan Pediatrics  </a:t>
            </a:r>
            <a:endParaRPr sz="1100">
              <a:solidFill>
                <a:srgbClr val="073763"/>
              </a:solidFill>
            </a:endParaRPr>
          </a:p>
          <a:p>
            <a:pPr indent="0" lvl="0" marL="0" rtl="0" algn="l">
              <a:lnSpc>
                <a:spcPct val="166670"/>
              </a:lnSpc>
              <a:spcBef>
                <a:spcPts val="900"/>
              </a:spcBef>
              <a:spcAft>
                <a:spcPts val="0"/>
              </a:spcAft>
              <a:buNone/>
            </a:pPr>
            <a:r>
              <a:rPr b="1" lang="en" sz="1100">
                <a:solidFill>
                  <a:srgbClr val="073763"/>
                </a:solidFill>
              </a:rPr>
              <a:t>MSU Students: </a:t>
            </a:r>
            <a:endParaRPr b="1" sz="1100">
              <a:solidFill>
                <a:srgbClr val="073763"/>
              </a:solidFill>
            </a:endParaRPr>
          </a:p>
          <a:p>
            <a:pPr indent="0" lvl="0" marL="0" rtl="0" algn="l">
              <a:lnSpc>
                <a:spcPct val="166670"/>
              </a:lnSpc>
              <a:spcBef>
                <a:spcPts val="900"/>
              </a:spcBef>
              <a:spcAft>
                <a:spcPts val="0"/>
              </a:spcAft>
              <a:buNone/>
            </a:pPr>
            <a:r>
              <a:rPr lang="en" sz="1100">
                <a:solidFill>
                  <a:srgbClr val="073763"/>
                </a:solidFill>
              </a:rPr>
              <a:t>Student PIs: Yevgenia Minchuk, Daniel Galisteo, Avery McLean</a:t>
            </a:r>
            <a:endParaRPr sz="1100">
              <a:solidFill>
                <a:srgbClr val="073763"/>
              </a:solidFill>
            </a:endParaRPr>
          </a:p>
          <a:p>
            <a:pPr indent="0" lvl="0" marL="0" rtl="0" algn="l">
              <a:spcBef>
                <a:spcPts val="0"/>
              </a:spcBef>
              <a:spcAft>
                <a:spcPts val="1200"/>
              </a:spcAft>
              <a:buNone/>
            </a:pPr>
            <a:r>
              <a:t/>
            </a:r>
            <a:endParaRPr>
              <a:solidFill>
                <a:srgbClr val="073763"/>
              </a:solidFill>
            </a:endParaRPr>
          </a:p>
        </p:txBody>
      </p:sp>
      <p:pic>
        <p:nvPicPr>
          <p:cNvPr id="663" name="Google Shape;663;p107"/>
          <p:cNvPicPr preferRelativeResize="0"/>
          <p:nvPr/>
        </p:nvPicPr>
        <p:blipFill>
          <a:blip r:embed="rId3">
            <a:alphaModFix/>
          </a:blip>
          <a:stretch>
            <a:fillRect/>
          </a:stretch>
        </p:blipFill>
        <p:spPr>
          <a:xfrm>
            <a:off x="152400" y="4781325"/>
            <a:ext cx="8839204" cy="241697"/>
          </a:xfrm>
          <a:prstGeom prst="rect">
            <a:avLst/>
          </a:prstGeom>
          <a:noFill/>
          <a:ln>
            <a:noFill/>
          </a:ln>
        </p:spPr>
      </p:pic>
      <p:pic>
        <p:nvPicPr>
          <p:cNvPr id="664" name="Google Shape;664;p107"/>
          <p:cNvPicPr preferRelativeResize="0"/>
          <p:nvPr/>
        </p:nvPicPr>
        <p:blipFill>
          <a:blip r:embed="rId4">
            <a:alphaModFix/>
          </a:blip>
          <a:stretch>
            <a:fillRect/>
          </a:stretch>
        </p:blipFill>
        <p:spPr>
          <a:xfrm>
            <a:off x="7745300" y="3131100"/>
            <a:ext cx="1055103" cy="1374525"/>
          </a:xfrm>
          <a:prstGeom prst="rect">
            <a:avLst/>
          </a:prstGeom>
          <a:noFill/>
          <a:ln>
            <a:noFill/>
          </a:ln>
        </p:spPr>
      </p:pic>
      <p:sp>
        <p:nvSpPr>
          <p:cNvPr id="665" name="Google Shape;665;p107"/>
          <p:cNvSpPr txBox="1"/>
          <p:nvPr/>
        </p:nvSpPr>
        <p:spPr>
          <a:xfrm>
            <a:off x="7745300" y="4102861"/>
            <a:ext cx="1208400" cy="523500"/>
          </a:xfrm>
          <a:prstGeom prst="rect">
            <a:avLst/>
          </a:prstGeom>
          <a:noFill/>
          <a:ln>
            <a:noFill/>
          </a:ln>
        </p:spPr>
        <p:txBody>
          <a:bodyPr anchorCtr="0" anchor="t" bIns="61200" lIns="61200" spcFirstLastPara="1" rIns="61200" wrap="square" tIns="61200">
            <a:spAutoFit/>
          </a:bodyPr>
          <a:lstStyle/>
          <a:p>
            <a:pPr indent="0" lvl="0" marL="0" rtl="0" algn="ctr">
              <a:lnSpc>
                <a:spcPct val="140000"/>
              </a:lnSpc>
              <a:spcBef>
                <a:spcPts val="0"/>
              </a:spcBef>
              <a:spcAft>
                <a:spcPts val="0"/>
              </a:spcAft>
              <a:buNone/>
            </a:pPr>
            <a:r>
              <a:rPr b="1" lang="en" sz="1138">
                <a:solidFill>
                  <a:srgbClr val="607031"/>
                </a:solidFill>
                <a:latin typeface="Lato"/>
                <a:ea typeface="Lato"/>
                <a:cs typeface="Lato"/>
                <a:sym typeface="Lato"/>
              </a:rPr>
              <a:t>T</a:t>
            </a:r>
            <a:r>
              <a:rPr lang="en" sz="1138">
                <a:solidFill>
                  <a:srgbClr val="607031"/>
                </a:solidFill>
                <a:latin typeface="Lato"/>
                <a:ea typeface="Lato"/>
                <a:cs typeface="Lato"/>
                <a:sym typeface="Lato"/>
              </a:rPr>
              <a:t>ransforming</a:t>
            </a:r>
            <a:endParaRPr sz="1138">
              <a:solidFill>
                <a:srgbClr val="607031"/>
              </a:solidFill>
              <a:latin typeface="Lato"/>
              <a:ea typeface="Lato"/>
              <a:cs typeface="Lato"/>
              <a:sym typeface="Lato"/>
            </a:endParaRPr>
          </a:p>
          <a:p>
            <a:pPr indent="0" lvl="0" marL="0" rtl="0" algn="ctr">
              <a:lnSpc>
                <a:spcPct val="140000"/>
              </a:lnSpc>
              <a:spcBef>
                <a:spcPts val="0"/>
              </a:spcBef>
              <a:spcAft>
                <a:spcPts val="0"/>
              </a:spcAft>
              <a:buNone/>
            </a:pPr>
            <a:r>
              <a:rPr b="1" lang="en" sz="1004">
                <a:solidFill>
                  <a:srgbClr val="607031"/>
                </a:solidFill>
                <a:latin typeface="Lato"/>
                <a:ea typeface="Lato"/>
                <a:cs typeface="Lato"/>
                <a:sym typeface="Lato"/>
              </a:rPr>
              <a:t>T</a:t>
            </a:r>
            <a:r>
              <a:rPr lang="en" sz="1004">
                <a:solidFill>
                  <a:srgbClr val="607031"/>
                </a:solidFill>
                <a:latin typeface="Lato"/>
                <a:ea typeface="Lato"/>
                <a:cs typeface="Lato"/>
                <a:sym typeface="Lato"/>
              </a:rPr>
              <a:t>ools </a:t>
            </a:r>
            <a:r>
              <a:rPr b="1" lang="en" sz="1004">
                <a:solidFill>
                  <a:srgbClr val="607031"/>
                </a:solidFill>
                <a:latin typeface="Lato"/>
                <a:ea typeface="Lato"/>
                <a:cs typeface="Lato"/>
                <a:sym typeface="Lato"/>
              </a:rPr>
              <a:t>T</a:t>
            </a:r>
            <a:r>
              <a:rPr lang="en" sz="1004">
                <a:solidFill>
                  <a:srgbClr val="607031"/>
                </a:solidFill>
                <a:latin typeface="Lato"/>
                <a:ea typeface="Lato"/>
                <a:cs typeface="Lato"/>
                <a:sym typeface="Lato"/>
              </a:rPr>
              <a:t>ogether</a:t>
            </a:r>
            <a:endParaRPr sz="1004">
              <a:solidFill>
                <a:srgbClr val="607031"/>
              </a:solidFill>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108"/>
          <p:cNvSpPr txBox="1"/>
          <p:nvPr/>
        </p:nvSpPr>
        <p:spPr>
          <a:xfrm>
            <a:off x="1044000" y="1251650"/>
            <a:ext cx="7056000" cy="319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t/>
            </a:r>
            <a:endParaRPr sz="1100"/>
          </a:p>
          <a:p>
            <a:pPr indent="-298450" lvl="0" marL="457200" rtl="0" algn="l">
              <a:lnSpc>
                <a:spcPct val="115000"/>
              </a:lnSpc>
              <a:spcBef>
                <a:spcPts val="1200"/>
              </a:spcBef>
              <a:spcAft>
                <a:spcPts val="0"/>
              </a:spcAft>
              <a:buSzPts val="1100"/>
              <a:buAutoNum type="arabicPeriod"/>
            </a:pPr>
            <a:r>
              <a:rPr lang="en" sz="1100"/>
              <a:t>Cheng, V. W. S., Davenport, T., Johnson, D., Vella, K., &amp; Hickie, I. B. (2019). Gamification in apps and technologies for improving mental health and well-being: Systematic review. </a:t>
            </a:r>
            <a:r>
              <a:rPr i="1" lang="en" sz="1100"/>
              <a:t>JMIR Mental Health</a:t>
            </a:r>
            <a:r>
              <a:rPr lang="en" sz="1100"/>
              <a:t>, </a:t>
            </a:r>
            <a:r>
              <a:rPr i="1" lang="en" sz="1100"/>
              <a:t>6</a:t>
            </a:r>
            <a:r>
              <a:rPr lang="en" sz="1100"/>
              <a:t>(6), e13717.</a:t>
            </a:r>
            <a:r>
              <a:rPr lang="en" sz="1100">
                <a:uFill>
                  <a:noFill/>
                </a:uFill>
                <a:hlinkClick r:id="rId3"/>
              </a:rPr>
              <a:t> </a:t>
            </a:r>
            <a:r>
              <a:rPr lang="en" sz="1100" u="sng">
                <a:solidFill>
                  <a:schemeClr val="hlink"/>
                </a:solidFill>
                <a:hlinkClick r:id="rId4"/>
              </a:rPr>
              <a:t>https://doi.org/10.2196/13717</a:t>
            </a:r>
            <a:endParaRPr sz="1100" u="sng">
              <a:solidFill>
                <a:schemeClr val="hlink"/>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rgbClr val="222222"/>
                </a:solidFill>
                <a:highlight>
                  <a:srgbClr val="FFFFFF"/>
                </a:highlight>
              </a:rPr>
              <a:t>Cerrato, H. (2012). The meaning of colors. </a:t>
            </a:r>
            <a:r>
              <a:rPr i="1" lang="en" sz="1100">
                <a:solidFill>
                  <a:srgbClr val="222222"/>
                </a:solidFill>
                <a:highlight>
                  <a:srgbClr val="FFFFFF"/>
                </a:highlight>
              </a:rPr>
              <a:t>The graphic designer</a:t>
            </a:r>
            <a:r>
              <a:rPr lang="en" sz="1100">
                <a:solidFill>
                  <a:srgbClr val="222222"/>
                </a:solidFill>
                <a:highlight>
                  <a:srgbClr val="FFFFFF"/>
                </a:highlight>
              </a:rPr>
              <a:t>.</a:t>
            </a:r>
            <a:endParaRPr sz="1100" u="sng">
              <a:solidFill>
                <a:schemeClr val="hlink"/>
              </a:solidFill>
            </a:endParaRPr>
          </a:p>
          <a:p>
            <a:pPr indent="-298450" lvl="0" marL="457200" rtl="0" algn="l">
              <a:lnSpc>
                <a:spcPct val="115000"/>
              </a:lnSpc>
              <a:spcBef>
                <a:spcPts val="0"/>
              </a:spcBef>
              <a:spcAft>
                <a:spcPts val="0"/>
              </a:spcAft>
              <a:buSzPts val="1100"/>
              <a:buAutoNum type="arabicPeriod"/>
            </a:pPr>
            <a:r>
              <a:rPr lang="en" sz="1100"/>
              <a:t>Damaševičius, R., Maskeliūnas, R., &amp; Blažauskas, T., T. (2023). Serious games and gamification in healthcare: A meta-review. </a:t>
            </a:r>
            <a:r>
              <a:rPr i="1" lang="en" sz="1100"/>
              <a:t>Information</a:t>
            </a:r>
            <a:r>
              <a:rPr lang="en" sz="1100"/>
              <a:t>, </a:t>
            </a:r>
            <a:r>
              <a:rPr i="1" lang="en" sz="1100"/>
              <a:t>14</a:t>
            </a:r>
            <a:r>
              <a:rPr lang="en" sz="1100"/>
              <a:t>(2), 105.</a:t>
            </a:r>
            <a:r>
              <a:rPr lang="en" sz="1100">
                <a:uFill>
                  <a:noFill/>
                </a:uFill>
                <a:hlinkClick r:id="rId5"/>
              </a:rPr>
              <a:t> </a:t>
            </a:r>
            <a:r>
              <a:rPr lang="en" sz="1100" u="sng">
                <a:solidFill>
                  <a:schemeClr val="hlink"/>
                </a:solidFill>
                <a:hlinkClick r:id="rId6"/>
              </a:rPr>
              <a:t>https://doi.org/10.3390/info14020105</a:t>
            </a:r>
            <a:r>
              <a:rPr lang="en" sz="1100" u="sng">
                <a:solidFill>
                  <a:schemeClr val="hlink"/>
                </a:solidFill>
                <a:hlinkClick r:id="rId7"/>
              </a:rPr>
              <a:t>https://doi.org/10.1186/s12904-023-01166-9</a:t>
            </a:r>
            <a:endParaRPr sz="1100" u="sng">
              <a:solidFill>
                <a:schemeClr val="hlink"/>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rgbClr val="222222"/>
                </a:solidFill>
                <a:highlight>
                  <a:srgbClr val="FFFFFF"/>
                </a:highlight>
              </a:rPr>
              <a:t>Gupta, R. (2021). Color therapy in mental health and well being. </a:t>
            </a:r>
            <a:r>
              <a:rPr i="1" lang="en" sz="1100">
                <a:solidFill>
                  <a:srgbClr val="222222"/>
                </a:solidFill>
                <a:highlight>
                  <a:srgbClr val="FFFFFF"/>
                </a:highlight>
              </a:rPr>
              <a:t>International journal of all research education and scientific methods (IJARESM)</a:t>
            </a:r>
            <a:r>
              <a:rPr lang="en" sz="1100">
                <a:solidFill>
                  <a:srgbClr val="222222"/>
                </a:solidFill>
                <a:highlight>
                  <a:srgbClr val="FFFFFF"/>
                </a:highlight>
              </a:rPr>
              <a:t>, </a:t>
            </a:r>
            <a:r>
              <a:rPr i="1" lang="en" sz="1100">
                <a:solidFill>
                  <a:srgbClr val="222222"/>
                </a:solidFill>
                <a:highlight>
                  <a:srgbClr val="FFFFFF"/>
                </a:highlight>
              </a:rPr>
              <a:t>9</a:t>
            </a:r>
            <a:r>
              <a:rPr lang="en" sz="1100">
                <a:solidFill>
                  <a:srgbClr val="222222"/>
                </a:solidFill>
                <a:highlight>
                  <a:srgbClr val="FFFFFF"/>
                </a:highlight>
              </a:rPr>
              <a:t>(2), 1068-76.</a:t>
            </a:r>
            <a:endParaRPr sz="1100" u="sng">
              <a:solidFill>
                <a:schemeClr val="hlink"/>
              </a:solidFill>
            </a:endParaRPr>
          </a:p>
          <a:p>
            <a:pPr indent="-298450" lvl="0" marL="457200" rtl="0" algn="l">
              <a:lnSpc>
                <a:spcPct val="115000"/>
              </a:lnSpc>
              <a:spcBef>
                <a:spcPts val="0"/>
              </a:spcBef>
              <a:spcAft>
                <a:spcPts val="0"/>
              </a:spcAft>
              <a:buSzPts val="1100"/>
              <a:buAutoNum type="arabicPeriod"/>
            </a:pPr>
            <a:r>
              <a:rPr lang="en" sz="1100"/>
              <a:t>Wilson, A. S., &amp; McDonagh, J. E. (2014). A gamification model to encourage positive healthcare behaviours in young people with long term conditions. </a:t>
            </a:r>
            <a:r>
              <a:rPr i="1" lang="en" sz="1100"/>
              <a:t>EAI Endorsed Transactions on Serious Games</a:t>
            </a:r>
            <a:r>
              <a:rPr lang="en" sz="1100"/>
              <a:t>, </a:t>
            </a:r>
            <a:r>
              <a:rPr i="1" lang="en" sz="1100"/>
              <a:t>1</a:t>
            </a:r>
            <a:r>
              <a:rPr lang="en" sz="1100"/>
              <a:t>(2), Article e3.</a:t>
            </a:r>
            <a:r>
              <a:rPr lang="en" sz="1100">
                <a:uFill>
                  <a:noFill/>
                </a:uFill>
                <a:hlinkClick r:id="rId8"/>
              </a:rPr>
              <a:t> </a:t>
            </a:r>
            <a:r>
              <a:rPr lang="en" sz="1100" u="sng">
                <a:solidFill>
                  <a:schemeClr val="hlink"/>
                </a:solidFill>
                <a:hlinkClick r:id="rId9"/>
              </a:rPr>
              <a:t>https://doi.org/10.4108/sg.1.2.e3</a:t>
            </a:r>
            <a:endParaRPr sz="1100" u="sng">
              <a:solidFill>
                <a:schemeClr val="hlink"/>
              </a:solidFill>
            </a:endParaRPr>
          </a:p>
          <a:p>
            <a:pPr indent="0" lvl="0" marL="0" rtl="0" algn="l">
              <a:lnSpc>
                <a:spcPct val="115000"/>
              </a:lnSpc>
              <a:spcBef>
                <a:spcPts val="1200"/>
              </a:spcBef>
              <a:spcAft>
                <a:spcPts val="1200"/>
              </a:spcAft>
              <a:buNone/>
            </a:pPr>
            <a:r>
              <a:t/>
            </a:r>
            <a:endParaRPr sz="1100" u="sng">
              <a:solidFill>
                <a:schemeClr val="hlink"/>
              </a:solidFill>
            </a:endParaRPr>
          </a:p>
        </p:txBody>
      </p:sp>
      <p:sp>
        <p:nvSpPr>
          <p:cNvPr id="671" name="Google Shape;671;p108"/>
          <p:cNvSpPr txBox="1"/>
          <p:nvPr/>
        </p:nvSpPr>
        <p:spPr>
          <a:xfrm>
            <a:off x="739550" y="57495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073763"/>
                </a:solidFill>
                <a:latin typeface="Montserrat SemiBold"/>
                <a:ea typeface="Montserrat SemiBold"/>
                <a:cs typeface="Montserrat SemiBold"/>
                <a:sym typeface="Montserrat SemiBold"/>
              </a:rPr>
              <a:t>References</a:t>
            </a:r>
            <a:endParaRPr sz="2400">
              <a:solidFill>
                <a:schemeClr val="accent4"/>
              </a:solidFill>
              <a:latin typeface="Montserrat SemiBold"/>
              <a:ea typeface="Montserrat SemiBold"/>
              <a:cs typeface="Montserrat SemiBold"/>
              <a:sym typeface="Montserrat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73"/>
          <p:cNvSpPr txBox="1"/>
          <p:nvPr/>
        </p:nvSpPr>
        <p:spPr>
          <a:xfrm>
            <a:off x="626400" y="72940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073763"/>
                </a:solidFill>
                <a:latin typeface="Montserrat SemiBold"/>
                <a:ea typeface="Montserrat SemiBold"/>
                <a:cs typeface="Montserrat SemiBold"/>
                <a:sym typeface="Montserrat SemiBold"/>
              </a:rPr>
              <a:t>Project Aims</a:t>
            </a:r>
            <a:endParaRPr sz="2400">
              <a:solidFill>
                <a:srgbClr val="073763"/>
              </a:solidFill>
              <a:latin typeface="Montserrat SemiBold"/>
              <a:ea typeface="Montserrat SemiBold"/>
              <a:cs typeface="Montserrat SemiBold"/>
              <a:sym typeface="Montserrat SemiBold"/>
            </a:endParaRPr>
          </a:p>
        </p:txBody>
      </p:sp>
      <p:sp>
        <p:nvSpPr>
          <p:cNvPr id="438" name="Google Shape;438;p73"/>
          <p:cNvSpPr txBox="1"/>
          <p:nvPr/>
        </p:nvSpPr>
        <p:spPr>
          <a:xfrm>
            <a:off x="626400" y="1484500"/>
            <a:ext cx="6109800" cy="3124800"/>
          </a:xfrm>
          <a:prstGeom prst="rect">
            <a:avLst/>
          </a:prstGeom>
          <a:noFill/>
          <a:ln>
            <a:noFill/>
          </a:ln>
        </p:spPr>
        <p:txBody>
          <a:bodyPr anchorCtr="0" anchor="t" bIns="91425" lIns="91425" spcFirstLastPara="1" rIns="91425" wrap="square" tIns="91425">
            <a:spAutoFit/>
          </a:bodyPr>
          <a:lstStyle/>
          <a:p>
            <a:pPr indent="0" lvl="0" marL="0" rtl="0" algn="l">
              <a:lnSpc>
                <a:spcPct val="166670"/>
              </a:lnSpc>
              <a:spcBef>
                <a:spcPts val="0"/>
              </a:spcBef>
              <a:spcAft>
                <a:spcPts val="0"/>
              </a:spcAft>
              <a:buNone/>
            </a:pPr>
            <a:r>
              <a:rPr lang="en" sz="1600">
                <a:solidFill>
                  <a:srgbClr val="073763"/>
                </a:solidFill>
                <a:latin typeface="Lato"/>
                <a:ea typeface="Lato"/>
                <a:cs typeface="Lato"/>
                <a:sym typeface="Lato"/>
              </a:rPr>
              <a:t>1. Develop a prototype for a care coordination mobile application based on caregiver and provider input that is accessible, user-friendly, and adaptable to various healthcare settings. </a:t>
            </a:r>
            <a:endParaRPr sz="1600">
              <a:solidFill>
                <a:srgbClr val="073763"/>
              </a:solidFill>
              <a:latin typeface="Lato"/>
              <a:ea typeface="Lato"/>
              <a:cs typeface="Lato"/>
              <a:sym typeface="Lato"/>
            </a:endParaRPr>
          </a:p>
          <a:p>
            <a:pPr indent="0" lvl="0" marL="0" rtl="0" algn="l">
              <a:lnSpc>
                <a:spcPct val="166670"/>
              </a:lnSpc>
              <a:spcBef>
                <a:spcPts val="900"/>
              </a:spcBef>
              <a:spcAft>
                <a:spcPts val="0"/>
              </a:spcAft>
              <a:buNone/>
            </a:pPr>
            <a:r>
              <a:rPr lang="en" sz="1600">
                <a:solidFill>
                  <a:srgbClr val="073763"/>
                </a:solidFill>
                <a:latin typeface="Lato"/>
                <a:ea typeface="Lato"/>
                <a:cs typeface="Lato"/>
                <a:sym typeface="Lato"/>
              </a:rPr>
              <a:t>2. Refine the tool based on feedback from caregivers, PCPs, and nurse coordinators to ensure it meets the needs of all stakeholders. </a:t>
            </a:r>
            <a:endParaRPr sz="1600">
              <a:solidFill>
                <a:srgbClr val="073763"/>
              </a:solidFill>
              <a:latin typeface="Lato"/>
              <a:ea typeface="Lato"/>
              <a:cs typeface="Lato"/>
              <a:sym typeface="Lato"/>
            </a:endParaRPr>
          </a:p>
          <a:p>
            <a:pPr indent="0" lvl="0" marL="0" rtl="0" algn="l">
              <a:lnSpc>
                <a:spcPct val="166670"/>
              </a:lnSpc>
              <a:spcBef>
                <a:spcPts val="900"/>
              </a:spcBef>
              <a:spcAft>
                <a:spcPts val="0"/>
              </a:spcAft>
              <a:buNone/>
            </a:pPr>
            <a:r>
              <a:rPr lang="en" sz="1600">
                <a:solidFill>
                  <a:srgbClr val="073763"/>
                </a:solidFill>
                <a:latin typeface="Lato"/>
                <a:ea typeface="Lato"/>
                <a:cs typeface="Lato"/>
                <a:sym typeface="Lato"/>
              </a:rPr>
              <a:t>3. Evaluate the tool’s usability, content, and feasibility for integration with electronic medical records (EMRs). </a:t>
            </a:r>
            <a:endParaRPr sz="1600">
              <a:solidFill>
                <a:srgbClr val="073763"/>
              </a:solidFill>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109"/>
          <p:cNvSpPr txBox="1"/>
          <p:nvPr>
            <p:ph type="title"/>
          </p:nvPr>
        </p:nvSpPr>
        <p:spPr>
          <a:xfrm>
            <a:off x="1543300" y="1931125"/>
            <a:ext cx="3218700" cy="110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
        <p:nvSpPr>
          <p:cNvPr id="677" name="Google Shape;677;p109"/>
          <p:cNvSpPr txBox="1"/>
          <p:nvPr/>
        </p:nvSpPr>
        <p:spPr>
          <a:xfrm>
            <a:off x="5834950" y="4148325"/>
            <a:ext cx="2588700" cy="5823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200">
                <a:solidFill>
                  <a:schemeClr val="dk1"/>
                </a:solidFill>
                <a:latin typeface="Red Hat Display"/>
                <a:ea typeface="Red Hat Display"/>
                <a:cs typeface="Red Hat Display"/>
                <a:sym typeface="Red Hat Display"/>
              </a:rPr>
              <a:t>Please keep this slide for attribution.</a:t>
            </a:r>
            <a:endParaRPr sz="1200">
              <a:solidFill>
                <a:schemeClr val="dk1"/>
              </a:solidFill>
              <a:latin typeface="Red Hat Display"/>
              <a:ea typeface="Red Hat Display"/>
              <a:cs typeface="Red Hat Display"/>
              <a:sym typeface="Red Hat Displ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2" name="Shape 442"/>
        <p:cNvGrpSpPr/>
        <p:nvPr/>
      </p:nvGrpSpPr>
      <p:grpSpPr>
        <a:xfrm>
          <a:off x="0" y="0"/>
          <a:ext cx="0" cy="0"/>
          <a:chOff x="0" y="0"/>
          <a:chExt cx="0" cy="0"/>
        </a:xfrm>
      </p:grpSpPr>
      <p:sp>
        <p:nvSpPr>
          <p:cNvPr id="443" name="Google Shape;443;p74"/>
          <p:cNvSpPr txBox="1"/>
          <p:nvPr>
            <p:ph type="title"/>
          </p:nvPr>
        </p:nvSpPr>
        <p:spPr>
          <a:xfrm>
            <a:off x="627375" y="382200"/>
            <a:ext cx="6190500" cy="118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 sz="2400">
                <a:solidFill>
                  <a:srgbClr val="073763"/>
                </a:solidFill>
                <a:latin typeface="Montserrat SemiBold"/>
                <a:ea typeface="Montserrat SemiBold"/>
                <a:cs typeface="Montserrat SemiBold"/>
                <a:sym typeface="Montserrat SemiBold"/>
              </a:rPr>
              <a:t>Project Aims (continued) </a:t>
            </a:r>
            <a:endParaRPr b="0" sz="2400">
              <a:solidFill>
                <a:srgbClr val="073763"/>
              </a:solidFill>
              <a:latin typeface="Montserrat SemiBold"/>
              <a:ea typeface="Montserrat SemiBold"/>
              <a:cs typeface="Montserrat SemiBold"/>
              <a:sym typeface="Montserrat SemiBold"/>
            </a:endParaRPr>
          </a:p>
        </p:txBody>
      </p:sp>
      <p:sp>
        <p:nvSpPr>
          <p:cNvPr id="444" name="Google Shape;444;p74"/>
          <p:cNvSpPr txBox="1"/>
          <p:nvPr/>
        </p:nvSpPr>
        <p:spPr>
          <a:xfrm>
            <a:off x="574925" y="986850"/>
            <a:ext cx="8263500" cy="4044600"/>
          </a:xfrm>
          <a:prstGeom prst="rect">
            <a:avLst/>
          </a:prstGeom>
          <a:noFill/>
          <a:ln>
            <a:noFill/>
          </a:ln>
        </p:spPr>
        <p:txBody>
          <a:bodyPr anchorCtr="0" anchor="t" bIns="91425" lIns="91425" spcFirstLastPara="1" rIns="91425" wrap="square" tIns="91425">
            <a:spAutoFit/>
          </a:bodyPr>
          <a:lstStyle/>
          <a:p>
            <a:pPr indent="0" lvl="0" marL="0" rtl="0" algn="l">
              <a:lnSpc>
                <a:spcPct val="146670"/>
              </a:lnSpc>
              <a:spcBef>
                <a:spcPts val="900"/>
              </a:spcBef>
              <a:spcAft>
                <a:spcPts val="0"/>
              </a:spcAft>
              <a:buNone/>
            </a:pPr>
            <a:r>
              <a:rPr lang="en" sz="900">
                <a:solidFill>
                  <a:srgbClr val="073763"/>
                </a:solidFill>
                <a:latin typeface="Lato"/>
                <a:ea typeface="Lato"/>
                <a:cs typeface="Lato"/>
                <a:sym typeface="Lato"/>
              </a:rPr>
              <a:t>4. Assess the impact of the tool on caregiver burden and provider workload and child outcomes as defined here: </a:t>
            </a:r>
            <a:endParaRPr sz="900">
              <a:solidFill>
                <a:srgbClr val="073763"/>
              </a:solidFill>
              <a:latin typeface="Lato"/>
              <a:ea typeface="Lato"/>
              <a:cs typeface="Lato"/>
              <a:sym typeface="Lato"/>
            </a:endParaRPr>
          </a:p>
          <a:p>
            <a:pPr indent="-285750" lvl="0" marL="647700" rtl="0" algn="l">
              <a:lnSpc>
                <a:spcPct val="146670"/>
              </a:lnSpc>
              <a:spcBef>
                <a:spcPts val="500"/>
              </a:spcBef>
              <a:spcAft>
                <a:spcPts val="0"/>
              </a:spcAft>
              <a:buClr>
                <a:srgbClr val="073763"/>
              </a:buClr>
              <a:buSzPts val="900"/>
              <a:buFont typeface="Lato"/>
              <a:buChar char="■"/>
            </a:pPr>
            <a:r>
              <a:rPr lang="en" sz="900">
                <a:solidFill>
                  <a:srgbClr val="073763"/>
                </a:solidFill>
                <a:latin typeface="Lato"/>
                <a:ea typeface="Lato"/>
                <a:cs typeface="Lato"/>
                <a:sym typeface="Lato"/>
              </a:rPr>
              <a:t>Health and Clinical Outcomes </a:t>
            </a:r>
            <a:endParaRPr sz="900">
              <a:solidFill>
                <a:srgbClr val="073763"/>
              </a:solidFill>
              <a:latin typeface="Lato"/>
              <a:ea typeface="Lato"/>
              <a:cs typeface="Lato"/>
              <a:sym typeface="Lato"/>
            </a:endParaRPr>
          </a:p>
          <a:p>
            <a:pPr indent="-285750" lvl="0" marL="647700" rtl="0" algn="l">
              <a:lnSpc>
                <a:spcPct val="146670"/>
              </a:lnSpc>
              <a:spcBef>
                <a:spcPts val="0"/>
              </a:spcBef>
              <a:spcAft>
                <a:spcPts val="0"/>
              </a:spcAft>
              <a:buClr>
                <a:srgbClr val="073763"/>
              </a:buClr>
              <a:buSzPts val="900"/>
              <a:buFont typeface="Lato"/>
              <a:buChar char="■"/>
            </a:pPr>
            <a:r>
              <a:rPr lang="en" sz="900">
                <a:solidFill>
                  <a:srgbClr val="073763"/>
                </a:solidFill>
                <a:latin typeface="Lato"/>
                <a:ea typeface="Lato"/>
                <a:cs typeface="Lato"/>
                <a:sym typeface="Lato"/>
              </a:rPr>
              <a:t>Reduction in hospitalizations and emergency department visits </a:t>
            </a:r>
            <a:endParaRPr sz="900">
              <a:solidFill>
                <a:srgbClr val="073763"/>
              </a:solidFill>
              <a:latin typeface="Lato"/>
              <a:ea typeface="Lato"/>
              <a:cs typeface="Lato"/>
              <a:sym typeface="Lato"/>
            </a:endParaRPr>
          </a:p>
          <a:p>
            <a:pPr indent="-285750" lvl="0" marL="647700" rtl="0" algn="l">
              <a:lnSpc>
                <a:spcPct val="146670"/>
              </a:lnSpc>
              <a:spcBef>
                <a:spcPts val="0"/>
              </a:spcBef>
              <a:spcAft>
                <a:spcPts val="0"/>
              </a:spcAft>
              <a:buClr>
                <a:srgbClr val="073763"/>
              </a:buClr>
              <a:buSzPts val="900"/>
              <a:buFont typeface="Lato"/>
              <a:buChar char="■"/>
            </a:pPr>
            <a:r>
              <a:rPr lang="en" sz="900">
                <a:solidFill>
                  <a:srgbClr val="073763"/>
                </a:solidFill>
                <a:latin typeface="Lato"/>
                <a:ea typeface="Lato"/>
                <a:cs typeface="Lato"/>
                <a:sym typeface="Lato"/>
              </a:rPr>
              <a:t>Improved management of chronic conditions (e.g., asthma control, seizure frequency) </a:t>
            </a:r>
            <a:endParaRPr sz="900">
              <a:solidFill>
                <a:srgbClr val="073763"/>
              </a:solidFill>
              <a:latin typeface="Lato"/>
              <a:ea typeface="Lato"/>
              <a:cs typeface="Lato"/>
              <a:sym typeface="Lato"/>
            </a:endParaRPr>
          </a:p>
          <a:p>
            <a:pPr indent="-285750" lvl="0" marL="647700" rtl="0" algn="l">
              <a:lnSpc>
                <a:spcPct val="146670"/>
              </a:lnSpc>
              <a:spcBef>
                <a:spcPts val="0"/>
              </a:spcBef>
              <a:spcAft>
                <a:spcPts val="0"/>
              </a:spcAft>
              <a:buClr>
                <a:srgbClr val="073763"/>
              </a:buClr>
              <a:buSzPts val="900"/>
              <a:buFont typeface="Lato"/>
              <a:buChar char="■"/>
            </a:pPr>
            <a:r>
              <a:rPr lang="en" sz="900">
                <a:solidFill>
                  <a:srgbClr val="073763"/>
                </a:solidFill>
                <a:latin typeface="Lato"/>
                <a:ea typeface="Lato"/>
                <a:cs typeface="Lato"/>
                <a:sym typeface="Lato"/>
              </a:rPr>
              <a:t>Medication adherence and accuracy </a:t>
            </a:r>
            <a:endParaRPr sz="900">
              <a:solidFill>
                <a:srgbClr val="073763"/>
              </a:solidFill>
              <a:latin typeface="Lato"/>
              <a:ea typeface="Lato"/>
              <a:cs typeface="Lato"/>
              <a:sym typeface="Lato"/>
            </a:endParaRPr>
          </a:p>
          <a:p>
            <a:pPr indent="-285750" lvl="0" marL="647700" rtl="0" algn="l">
              <a:lnSpc>
                <a:spcPct val="146670"/>
              </a:lnSpc>
              <a:spcBef>
                <a:spcPts val="0"/>
              </a:spcBef>
              <a:spcAft>
                <a:spcPts val="0"/>
              </a:spcAft>
              <a:buClr>
                <a:srgbClr val="073763"/>
              </a:buClr>
              <a:buSzPts val="900"/>
              <a:buFont typeface="Lato"/>
              <a:buChar char="■"/>
            </a:pPr>
            <a:r>
              <a:rPr lang="en" sz="900">
                <a:solidFill>
                  <a:srgbClr val="073763"/>
                </a:solidFill>
                <a:latin typeface="Lato"/>
                <a:ea typeface="Lato"/>
                <a:cs typeface="Lato"/>
                <a:sym typeface="Lato"/>
              </a:rPr>
              <a:t>Timeliness of care (e.g., fewer delays in referrals or treatments) </a:t>
            </a:r>
            <a:endParaRPr sz="900">
              <a:solidFill>
                <a:srgbClr val="073763"/>
              </a:solidFill>
              <a:latin typeface="Lato"/>
              <a:ea typeface="Lato"/>
              <a:cs typeface="Lato"/>
              <a:sym typeface="Lato"/>
            </a:endParaRPr>
          </a:p>
          <a:p>
            <a:pPr indent="-285750" lvl="0" marL="647700" rtl="0" algn="l">
              <a:lnSpc>
                <a:spcPct val="146670"/>
              </a:lnSpc>
              <a:spcBef>
                <a:spcPts val="0"/>
              </a:spcBef>
              <a:spcAft>
                <a:spcPts val="0"/>
              </a:spcAft>
              <a:buClr>
                <a:srgbClr val="073763"/>
              </a:buClr>
              <a:buSzPts val="900"/>
              <a:buFont typeface="Lato"/>
              <a:buChar char="■"/>
            </a:pPr>
            <a:r>
              <a:rPr lang="en" sz="900">
                <a:solidFill>
                  <a:srgbClr val="073763"/>
                </a:solidFill>
                <a:latin typeface="Lato"/>
                <a:ea typeface="Lato"/>
                <a:cs typeface="Lato"/>
                <a:sym typeface="Lato"/>
              </a:rPr>
              <a:t>Quality of Life and Functioning </a:t>
            </a:r>
            <a:endParaRPr sz="900">
              <a:solidFill>
                <a:srgbClr val="073763"/>
              </a:solidFill>
              <a:latin typeface="Lato"/>
              <a:ea typeface="Lato"/>
              <a:cs typeface="Lato"/>
              <a:sym typeface="Lato"/>
            </a:endParaRPr>
          </a:p>
          <a:p>
            <a:pPr indent="-285750" lvl="0" marL="647700" rtl="0" algn="l">
              <a:lnSpc>
                <a:spcPct val="146670"/>
              </a:lnSpc>
              <a:spcBef>
                <a:spcPts val="0"/>
              </a:spcBef>
              <a:spcAft>
                <a:spcPts val="0"/>
              </a:spcAft>
              <a:buClr>
                <a:srgbClr val="073763"/>
              </a:buClr>
              <a:buSzPts val="900"/>
              <a:buFont typeface="Lato"/>
              <a:buChar char="■"/>
            </a:pPr>
            <a:r>
              <a:rPr lang="en" sz="900">
                <a:solidFill>
                  <a:srgbClr val="073763"/>
                </a:solidFill>
                <a:latin typeface="Lato"/>
                <a:ea typeface="Lato"/>
                <a:cs typeface="Lato"/>
                <a:sym typeface="Lato"/>
              </a:rPr>
              <a:t>Child’s physical and emotional well-being </a:t>
            </a:r>
            <a:endParaRPr sz="900">
              <a:solidFill>
                <a:srgbClr val="073763"/>
              </a:solidFill>
              <a:latin typeface="Lato"/>
              <a:ea typeface="Lato"/>
              <a:cs typeface="Lato"/>
              <a:sym typeface="Lato"/>
            </a:endParaRPr>
          </a:p>
          <a:p>
            <a:pPr indent="-285750" lvl="0" marL="647700" rtl="0" algn="l">
              <a:lnSpc>
                <a:spcPct val="146670"/>
              </a:lnSpc>
              <a:spcBef>
                <a:spcPts val="0"/>
              </a:spcBef>
              <a:spcAft>
                <a:spcPts val="0"/>
              </a:spcAft>
              <a:buClr>
                <a:srgbClr val="073763"/>
              </a:buClr>
              <a:buSzPts val="900"/>
              <a:buFont typeface="Lato"/>
              <a:buChar char="■"/>
            </a:pPr>
            <a:r>
              <a:rPr lang="en" sz="900">
                <a:solidFill>
                  <a:srgbClr val="073763"/>
                </a:solidFill>
                <a:latin typeface="Lato"/>
                <a:ea typeface="Lato"/>
                <a:cs typeface="Lato"/>
                <a:sym typeface="Lato"/>
              </a:rPr>
              <a:t>Developmental progress  </a:t>
            </a:r>
            <a:endParaRPr sz="900">
              <a:solidFill>
                <a:srgbClr val="073763"/>
              </a:solidFill>
              <a:latin typeface="Lato"/>
              <a:ea typeface="Lato"/>
              <a:cs typeface="Lato"/>
              <a:sym typeface="Lato"/>
            </a:endParaRPr>
          </a:p>
          <a:p>
            <a:pPr indent="-285750" lvl="0" marL="647700" rtl="0" algn="l">
              <a:lnSpc>
                <a:spcPct val="146670"/>
              </a:lnSpc>
              <a:spcBef>
                <a:spcPts val="0"/>
              </a:spcBef>
              <a:spcAft>
                <a:spcPts val="0"/>
              </a:spcAft>
              <a:buClr>
                <a:srgbClr val="073763"/>
              </a:buClr>
              <a:buSzPts val="900"/>
              <a:buFont typeface="Lato"/>
              <a:buChar char="■"/>
            </a:pPr>
            <a:r>
              <a:rPr lang="en" sz="900">
                <a:solidFill>
                  <a:srgbClr val="073763"/>
                </a:solidFill>
                <a:latin typeface="Lato"/>
                <a:ea typeface="Lato"/>
                <a:cs typeface="Lato"/>
                <a:sym typeface="Lato"/>
              </a:rPr>
              <a:t>School attendance and participation </a:t>
            </a:r>
            <a:endParaRPr sz="900">
              <a:solidFill>
                <a:srgbClr val="073763"/>
              </a:solidFill>
              <a:latin typeface="Lato"/>
              <a:ea typeface="Lato"/>
              <a:cs typeface="Lato"/>
              <a:sym typeface="Lato"/>
            </a:endParaRPr>
          </a:p>
          <a:p>
            <a:pPr indent="-285750" lvl="0" marL="647700" rtl="0" algn="l">
              <a:lnSpc>
                <a:spcPct val="146670"/>
              </a:lnSpc>
              <a:spcBef>
                <a:spcPts val="0"/>
              </a:spcBef>
              <a:spcAft>
                <a:spcPts val="0"/>
              </a:spcAft>
              <a:buClr>
                <a:srgbClr val="073763"/>
              </a:buClr>
              <a:buSzPts val="900"/>
              <a:buFont typeface="Lato"/>
              <a:buChar char="■"/>
            </a:pPr>
            <a:r>
              <a:rPr lang="en" sz="900">
                <a:solidFill>
                  <a:srgbClr val="073763"/>
                </a:solidFill>
                <a:latin typeface="Lato"/>
                <a:ea typeface="Lato"/>
                <a:cs typeface="Lato"/>
                <a:sym typeface="Lato"/>
              </a:rPr>
              <a:t>Family and Caregiver Outcomes </a:t>
            </a:r>
            <a:endParaRPr sz="900">
              <a:solidFill>
                <a:srgbClr val="073763"/>
              </a:solidFill>
              <a:latin typeface="Lato"/>
              <a:ea typeface="Lato"/>
              <a:cs typeface="Lato"/>
              <a:sym typeface="Lato"/>
            </a:endParaRPr>
          </a:p>
          <a:p>
            <a:pPr indent="-285750" lvl="0" marL="647700" rtl="0" algn="l">
              <a:lnSpc>
                <a:spcPct val="146670"/>
              </a:lnSpc>
              <a:spcBef>
                <a:spcPts val="0"/>
              </a:spcBef>
              <a:spcAft>
                <a:spcPts val="0"/>
              </a:spcAft>
              <a:buClr>
                <a:srgbClr val="073763"/>
              </a:buClr>
              <a:buSzPts val="900"/>
              <a:buFont typeface="Lato"/>
              <a:buChar char="■"/>
            </a:pPr>
            <a:r>
              <a:rPr lang="en" sz="900">
                <a:solidFill>
                  <a:srgbClr val="073763"/>
                </a:solidFill>
                <a:latin typeface="Lato"/>
                <a:ea typeface="Lato"/>
                <a:cs typeface="Lato"/>
                <a:sym typeface="Lato"/>
              </a:rPr>
              <a:t>Caregiver burden and stress levels </a:t>
            </a:r>
            <a:endParaRPr sz="900">
              <a:solidFill>
                <a:srgbClr val="073763"/>
              </a:solidFill>
              <a:latin typeface="Lato"/>
              <a:ea typeface="Lato"/>
              <a:cs typeface="Lato"/>
              <a:sym typeface="Lato"/>
            </a:endParaRPr>
          </a:p>
          <a:p>
            <a:pPr indent="-285750" lvl="0" marL="647700" rtl="0" algn="l">
              <a:lnSpc>
                <a:spcPct val="146670"/>
              </a:lnSpc>
              <a:spcBef>
                <a:spcPts val="0"/>
              </a:spcBef>
              <a:spcAft>
                <a:spcPts val="0"/>
              </a:spcAft>
              <a:buClr>
                <a:srgbClr val="073763"/>
              </a:buClr>
              <a:buSzPts val="900"/>
              <a:buFont typeface="Lato"/>
              <a:buChar char="■"/>
            </a:pPr>
            <a:r>
              <a:rPr lang="en" sz="900">
                <a:solidFill>
                  <a:srgbClr val="073763"/>
                </a:solidFill>
                <a:latin typeface="Lato"/>
                <a:ea typeface="Lato"/>
                <a:cs typeface="Lato"/>
                <a:sym typeface="Lato"/>
              </a:rPr>
              <a:t>Caregiver satisfaction with care coordination </a:t>
            </a:r>
            <a:endParaRPr sz="900">
              <a:solidFill>
                <a:srgbClr val="073763"/>
              </a:solidFill>
              <a:latin typeface="Lato"/>
              <a:ea typeface="Lato"/>
              <a:cs typeface="Lato"/>
              <a:sym typeface="Lato"/>
            </a:endParaRPr>
          </a:p>
          <a:p>
            <a:pPr indent="-285750" lvl="0" marL="647700" rtl="0" algn="l">
              <a:lnSpc>
                <a:spcPct val="146670"/>
              </a:lnSpc>
              <a:spcBef>
                <a:spcPts val="0"/>
              </a:spcBef>
              <a:spcAft>
                <a:spcPts val="0"/>
              </a:spcAft>
              <a:buClr>
                <a:srgbClr val="073763"/>
              </a:buClr>
              <a:buSzPts val="900"/>
              <a:buFont typeface="Lato"/>
              <a:buChar char="■"/>
            </a:pPr>
            <a:r>
              <a:rPr lang="en" sz="900">
                <a:solidFill>
                  <a:srgbClr val="073763"/>
                </a:solidFill>
                <a:latin typeface="Lato"/>
                <a:ea typeface="Lato"/>
                <a:cs typeface="Lato"/>
                <a:sym typeface="Lato"/>
              </a:rPr>
              <a:t>Perceived support and empowerment </a:t>
            </a:r>
            <a:endParaRPr sz="900">
              <a:solidFill>
                <a:srgbClr val="073763"/>
              </a:solidFill>
              <a:latin typeface="Lato"/>
              <a:ea typeface="Lato"/>
              <a:cs typeface="Lato"/>
              <a:sym typeface="Lato"/>
            </a:endParaRPr>
          </a:p>
          <a:p>
            <a:pPr indent="-285750" lvl="0" marL="647700" rtl="0" algn="l">
              <a:lnSpc>
                <a:spcPct val="146670"/>
              </a:lnSpc>
              <a:spcBef>
                <a:spcPts val="0"/>
              </a:spcBef>
              <a:spcAft>
                <a:spcPts val="0"/>
              </a:spcAft>
              <a:buClr>
                <a:srgbClr val="073763"/>
              </a:buClr>
              <a:buSzPts val="900"/>
              <a:buFont typeface="Lato"/>
              <a:buChar char="■"/>
            </a:pPr>
            <a:r>
              <a:rPr lang="en" sz="900">
                <a:solidFill>
                  <a:srgbClr val="073763"/>
                </a:solidFill>
                <a:latin typeface="Lato"/>
                <a:ea typeface="Lato"/>
                <a:cs typeface="Lato"/>
                <a:sym typeface="Lato"/>
              </a:rPr>
              <a:t>Time spent navigating care systems. </a:t>
            </a:r>
            <a:endParaRPr sz="900">
              <a:solidFill>
                <a:srgbClr val="073763"/>
              </a:solidFill>
              <a:latin typeface="Lato"/>
              <a:ea typeface="Lato"/>
              <a:cs typeface="Lato"/>
              <a:sym typeface="Lato"/>
            </a:endParaRPr>
          </a:p>
          <a:p>
            <a:pPr indent="-285750" lvl="0" marL="647700" rtl="0" algn="l">
              <a:lnSpc>
                <a:spcPct val="146670"/>
              </a:lnSpc>
              <a:spcBef>
                <a:spcPts val="0"/>
              </a:spcBef>
              <a:spcAft>
                <a:spcPts val="0"/>
              </a:spcAft>
              <a:buClr>
                <a:srgbClr val="073763"/>
              </a:buClr>
              <a:buSzPts val="900"/>
              <a:buFont typeface="Lato"/>
              <a:buChar char="■"/>
            </a:pPr>
            <a:r>
              <a:rPr lang="en" sz="900">
                <a:solidFill>
                  <a:srgbClr val="073763"/>
                </a:solidFill>
                <a:latin typeface="Lato"/>
                <a:ea typeface="Lato"/>
                <a:cs typeface="Lato"/>
                <a:sym typeface="Lato"/>
              </a:rPr>
              <a:t>System-Level Outcomes </a:t>
            </a:r>
            <a:endParaRPr sz="900">
              <a:solidFill>
                <a:srgbClr val="073763"/>
              </a:solidFill>
              <a:latin typeface="Lato"/>
              <a:ea typeface="Lato"/>
              <a:cs typeface="Lato"/>
              <a:sym typeface="Lato"/>
            </a:endParaRPr>
          </a:p>
          <a:p>
            <a:pPr indent="-285750" lvl="0" marL="647700" rtl="0" algn="l">
              <a:lnSpc>
                <a:spcPct val="146670"/>
              </a:lnSpc>
              <a:spcBef>
                <a:spcPts val="0"/>
              </a:spcBef>
              <a:spcAft>
                <a:spcPts val="0"/>
              </a:spcAft>
              <a:buClr>
                <a:srgbClr val="073763"/>
              </a:buClr>
              <a:buSzPts val="900"/>
              <a:buFont typeface="Lato"/>
              <a:buChar char="■"/>
            </a:pPr>
            <a:r>
              <a:rPr lang="en" sz="900">
                <a:solidFill>
                  <a:srgbClr val="073763"/>
                </a:solidFill>
                <a:latin typeface="Lato"/>
                <a:ea typeface="Lato"/>
                <a:cs typeface="Lato"/>
                <a:sym typeface="Lato"/>
              </a:rPr>
              <a:t>Care plan completeness and usage (e.g., shared plans of care) </a:t>
            </a:r>
            <a:endParaRPr sz="900">
              <a:solidFill>
                <a:srgbClr val="073763"/>
              </a:solidFill>
              <a:latin typeface="Lato"/>
              <a:ea typeface="Lato"/>
              <a:cs typeface="Lato"/>
              <a:sym typeface="Lato"/>
            </a:endParaRPr>
          </a:p>
          <a:p>
            <a:pPr indent="-285750" lvl="0" marL="647700" rtl="0" algn="l">
              <a:lnSpc>
                <a:spcPct val="146670"/>
              </a:lnSpc>
              <a:spcBef>
                <a:spcPts val="0"/>
              </a:spcBef>
              <a:spcAft>
                <a:spcPts val="0"/>
              </a:spcAft>
              <a:buClr>
                <a:srgbClr val="073763"/>
              </a:buClr>
              <a:buSzPts val="900"/>
              <a:buFont typeface="Lato"/>
              <a:buChar char="■"/>
            </a:pPr>
            <a:r>
              <a:rPr lang="en" sz="900">
                <a:solidFill>
                  <a:srgbClr val="073763"/>
                </a:solidFill>
                <a:latin typeface="Lato"/>
                <a:ea typeface="Lato"/>
                <a:cs typeface="Lato"/>
                <a:sym typeface="Lato"/>
              </a:rPr>
              <a:t>Care team communication and collaboration. </a:t>
            </a:r>
            <a:endParaRPr sz="900">
              <a:solidFill>
                <a:srgbClr val="073763"/>
              </a:solidFill>
              <a:latin typeface="Lato"/>
              <a:ea typeface="Lato"/>
              <a:cs typeface="Lato"/>
              <a:sym typeface="Lato"/>
            </a:endParaRPr>
          </a:p>
          <a:p>
            <a:pPr indent="-285750" lvl="0" marL="647700" rtl="0" algn="l">
              <a:lnSpc>
                <a:spcPct val="146670"/>
              </a:lnSpc>
              <a:spcBef>
                <a:spcPts val="0"/>
              </a:spcBef>
              <a:spcAft>
                <a:spcPts val="0"/>
              </a:spcAft>
              <a:buClr>
                <a:srgbClr val="073763"/>
              </a:buClr>
              <a:buSzPts val="900"/>
              <a:buFont typeface="Lato"/>
              <a:buChar char="■"/>
            </a:pPr>
            <a:r>
              <a:rPr lang="en" sz="900">
                <a:solidFill>
                  <a:srgbClr val="073763"/>
                </a:solidFill>
                <a:latin typeface="Lato"/>
                <a:ea typeface="Lato"/>
                <a:cs typeface="Lato"/>
                <a:sym typeface="Lato"/>
              </a:rPr>
              <a:t>Equity in service delivery </a:t>
            </a:r>
            <a:endParaRPr sz="900">
              <a:solidFill>
                <a:srgbClr val="073763"/>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75"/>
          <p:cNvSpPr txBox="1"/>
          <p:nvPr/>
        </p:nvSpPr>
        <p:spPr>
          <a:xfrm>
            <a:off x="626400" y="72940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073763"/>
                </a:solidFill>
                <a:latin typeface="Montserrat SemiBold"/>
                <a:ea typeface="Montserrat SemiBold"/>
                <a:cs typeface="Montserrat SemiBold"/>
                <a:sym typeface="Montserrat SemiBold"/>
              </a:rPr>
              <a:t>Individual Aims</a:t>
            </a:r>
            <a:endParaRPr sz="2400">
              <a:solidFill>
                <a:srgbClr val="073763"/>
              </a:solidFill>
              <a:latin typeface="Montserrat SemiBold"/>
              <a:ea typeface="Montserrat SemiBold"/>
              <a:cs typeface="Montserrat SemiBold"/>
              <a:sym typeface="Montserrat SemiBold"/>
            </a:endParaRPr>
          </a:p>
        </p:txBody>
      </p:sp>
      <p:sp>
        <p:nvSpPr>
          <p:cNvPr id="450" name="Google Shape;450;p75"/>
          <p:cNvSpPr txBox="1"/>
          <p:nvPr/>
        </p:nvSpPr>
        <p:spPr>
          <a:xfrm>
            <a:off x="417300" y="1369775"/>
            <a:ext cx="8182500" cy="2967300"/>
          </a:xfrm>
          <a:prstGeom prst="rect">
            <a:avLst/>
          </a:prstGeom>
          <a:noFill/>
          <a:ln>
            <a:noFill/>
          </a:ln>
        </p:spPr>
        <p:txBody>
          <a:bodyPr anchorCtr="0" anchor="t" bIns="91425" lIns="91425" spcFirstLastPara="1" rIns="91425" wrap="square" tIns="91425">
            <a:spAutoFit/>
          </a:bodyPr>
          <a:lstStyle/>
          <a:p>
            <a:pPr indent="-324267" lvl="0" marL="457200" rtl="0" algn="l">
              <a:lnSpc>
                <a:spcPct val="95000"/>
              </a:lnSpc>
              <a:spcBef>
                <a:spcPts val="1200"/>
              </a:spcBef>
              <a:spcAft>
                <a:spcPts val="0"/>
              </a:spcAft>
              <a:buClr>
                <a:srgbClr val="073763"/>
              </a:buClr>
              <a:buSzPts val="1507"/>
              <a:buAutoNum type="arabicPeriod"/>
            </a:pPr>
            <a:r>
              <a:rPr lang="en" sz="1506">
                <a:solidFill>
                  <a:srgbClr val="073763"/>
                </a:solidFill>
                <a:latin typeface="Lato"/>
                <a:ea typeface="Lato"/>
                <a:cs typeface="Lato"/>
                <a:sym typeface="Lato"/>
              </a:rPr>
              <a:t>leading stress-reduction applications (e.g., Calm, Headspace) to identify successful design patterns and content strategies applicable to the complex care context.</a:t>
            </a:r>
            <a:endParaRPr sz="1506">
              <a:solidFill>
                <a:srgbClr val="073763"/>
              </a:solidFill>
              <a:latin typeface="Lato"/>
              <a:ea typeface="Lato"/>
              <a:cs typeface="Lato"/>
              <a:sym typeface="Lato"/>
            </a:endParaRPr>
          </a:p>
          <a:p>
            <a:pPr indent="-324267" lvl="0" marL="457200" rtl="0" algn="l">
              <a:lnSpc>
                <a:spcPct val="95000"/>
              </a:lnSpc>
              <a:spcBef>
                <a:spcPts val="0"/>
              </a:spcBef>
              <a:spcAft>
                <a:spcPts val="0"/>
              </a:spcAft>
              <a:buClr>
                <a:srgbClr val="073763"/>
              </a:buClr>
              <a:buSzPts val="1507"/>
              <a:buAutoNum type="arabicPeriod"/>
            </a:pPr>
            <a:r>
              <a:rPr b="1" lang="en" sz="1506">
                <a:solidFill>
                  <a:srgbClr val="073763"/>
                </a:solidFill>
                <a:latin typeface="Lato"/>
                <a:ea typeface="Lato"/>
                <a:cs typeface="Lato"/>
                <a:sym typeface="Lato"/>
              </a:rPr>
              <a:t>Develop the ethical gamification prototype:</a:t>
            </a:r>
            <a:r>
              <a:rPr lang="en" sz="1506">
                <a:solidFill>
                  <a:srgbClr val="073763"/>
                </a:solidFill>
                <a:latin typeface="Lato"/>
                <a:ea typeface="Lato"/>
                <a:cs typeface="Lato"/>
                <a:sym typeface="Lato"/>
              </a:rPr>
              <a:t> Design the gamification feature (meditative sand landscape, rock stacking, or Bonsai tree growth), ensuring the mechanics prioritize </a:t>
            </a:r>
            <a:r>
              <a:rPr b="1" lang="en" sz="1506">
                <a:solidFill>
                  <a:srgbClr val="073763"/>
                </a:solidFill>
                <a:latin typeface="Lato"/>
                <a:ea typeface="Lato"/>
                <a:cs typeface="Lato"/>
                <a:sym typeface="Lato"/>
              </a:rPr>
              <a:t>intrinsic motivation</a:t>
            </a:r>
            <a:r>
              <a:rPr lang="en" sz="1506">
                <a:solidFill>
                  <a:srgbClr val="073763"/>
                </a:solidFill>
                <a:latin typeface="Lato"/>
                <a:ea typeface="Lato"/>
                <a:cs typeface="Lato"/>
                <a:sym typeface="Lato"/>
              </a:rPr>
              <a:t> (expression, self-reflection) and mitigate ethical risks (manipulation, trivialization) identified in the secondary research.</a:t>
            </a:r>
            <a:endParaRPr sz="1506">
              <a:solidFill>
                <a:srgbClr val="073763"/>
              </a:solidFill>
              <a:latin typeface="Lato"/>
              <a:ea typeface="Lato"/>
              <a:cs typeface="Lato"/>
              <a:sym typeface="Lato"/>
            </a:endParaRPr>
          </a:p>
          <a:p>
            <a:pPr indent="-324267" lvl="0" marL="457200" rtl="0" algn="l">
              <a:lnSpc>
                <a:spcPct val="95000"/>
              </a:lnSpc>
              <a:spcBef>
                <a:spcPts val="0"/>
              </a:spcBef>
              <a:spcAft>
                <a:spcPts val="0"/>
              </a:spcAft>
              <a:buClr>
                <a:srgbClr val="073763"/>
              </a:buClr>
              <a:buSzPts val="1507"/>
              <a:buAutoNum type="arabicPeriod"/>
            </a:pPr>
            <a:r>
              <a:rPr b="1" lang="en" sz="1506">
                <a:solidFill>
                  <a:srgbClr val="073763"/>
                </a:solidFill>
                <a:latin typeface="Lato"/>
                <a:ea typeface="Lato"/>
                <a:cs typeface="Lato"/>
                <a:sym typeface="Lato"/>
              </a:rPr>
              <a:t>Curate and validate affirmation content:</a:t>
            </a:r>
            <a:r>
              <a:rPr lang="en" sz="1506">
                <a:solidFill>
                  <a:srgbClr val="073763"/>
                </a:solidFill>
                <a:latin typeface="Lato"/>
                <a:ea typeface="Lato"/>
                <a:cs typeface="Lato"/>
                <a:sym typeface="Lato"/>
              </a:rPr>
              <a:t> Gather, and integrate positive affirmation statements and supportive messaging specifically tailored to the emotional needs and stressors of complex medical care caregivers. </a:t>
            </a:r>
            <a:endParaRPr sz="1506">
              <a:solidFill>
                <a:srgbClr val="073763"/>
              </a:solidFill>
              <a:latin typeface="Lato"/>
              <a:ea typeface="Lato"/>
              <a:cs typeface="Lato"/>
              <a:sym typeface="Lato"/>
            </a:endParaRPr>
          </a:p>
          <a:p>
            <a:pPr indent="-324267" lvl="0" marL="457200" rtl="0" algn="l">
              <a:lnSpc>
                <a:spcPct val="95000"/>
              </a:lnSpc>
              <a:spcBef>
                <a:spcPts val="0"/>
              </a:spcBef>
              <a:spcAft>
                <a:spcPts val="0"/>
              </a:spcAft>
              <a:buClr>
                <a:srgbClr val="073763"/>
              </a:buClr>
              <a:buSzPts val="1507"/>
              <a:buAutoNum type="arabicPeriod"/>
            </a:pPr>
            <a:r>
              <a:rPr b="1" lang="en" sz="1506">
                <a:solidFill>
                  <a:srgbClr val="073763"/>
                </a:solidFill>
                <a:latin typeface="Lato"/>
                <a:ea typeface="Lato"/>
                <a:cs typeface="Lato"/>
                <a:sym typeface="Lato"/>
              </a:rPr>
              <a:t>Evaluate usability and emotional impact:</a:t>
            </a:r>
            <a:r>
              <a:rPr lang="en" sz="1506">
                <a:solidFill>
                  <a:srgbClr val="073763"/>
                </a:solidFill>
                <a:latin typeface="Lato"/>
                <a:ea typeface="Lato"/>
                <a:cs typeface="Lato"/>
                <a:sym typeface="Lato"/>
              </a:rPr>
              <a:t> Conduct targeted user testing to assess the usability and perceived psychological effectiveness of the gamification feature in reducing stress and improving feelings of validation/support</a:t>
            </a:r>
            <a:endParaRPr>
              <a:solidFill>
                <a:srgbClr val="07376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76"/>
          <p:cNvSpPr txBox="1"/>
          <p:nvPr>
            <p:ph idx="1" type="body"/>
          </p:nvPr>
        </p:nvSpPr>
        <p:spPr>
          <a:xfrm>
            <a:off x="1275600" y="2445841"/>
            <a:ext cx="6592800" cy="21945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lang="en"/>
              <a:t>st important thing: the audience won’t miss the point of your presentation</a:t>
            </a:r>
            <a:endParaRPr/>
          </a:p>
        </p:txBody>
      </p:sp>
      <p:sp>
        <p:nvSpPr>
          <p:cNvPr id="456" name="Google Shape;456;p76"/>
          <p:cNvSpPr txBox="1"/>
          <p:nvPr/>
        </p:nvSpPr>
        <p:spPr>
          <a:xfrm>
            <a:off x="852700" y="60775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1"/>
                </a:solidFill>
                <a:latin typeface="Montserrat SemiBold"/>
                <a:ea typeface="Montserrat SemiBold"/>
                <a:cs typeface="Montserrat SemiBold"/>
                <a:sym typeface="Montserrat SemiBold"/>
              </a:rPr>
              <a:t>Broader Impact </a:t>
            </a:r>
            <a:endParaRPr>
              <a:latin typeface="Montserrat SemiBold"/>
              <a:ea typeface="Montserrat SemiBold"/>
              <a:cs typeface="Montserrat SemiBold"/>
              <a:sym typeface="Montserrat SemiBold"/>
            </a:endParaRPr>
          </a:p>
        </p:txBody>
      </p:sp>
      <p:sp>
        <p:nvSpPr>
          <p:cNvPr id="457" name="Google Shape;457;p76"/>
          <p:cNvSpPr txBox="1"/>
          <p:nvPr>
            <p:ph idx="4294967295" type="body"/>
          </p:nvPr>
        </p:nvSpPr>
        <p:spPr>
          <a:xfrm>
            <a:off x="1275600" y="2164525"/>
            <a:ext cx="7038900" cy="2911200"/>
          </a:xfrm>
          <a:prstGeom prst="rect">
            <a:avLst/>
          </a:prstGeom>
        </p:spPr>
        <p:txBody>
          <a:bodyPr anchorCtr="0" anchor="t" bIns="91425" lIns="91425" spcFirstLastPara="1" rIns="91425" wrap="square" tIns="91425">
            <a:normAutofit lnSpcReduction="20000"/>
          </a:bodyPr>
          <a:lstStyle/>
          <a:p>
            <a:pPr indent="-330200" lvl="0" marL="457200" rtl="0" algn="l">
              <a:spcBef>
                <a:spcPts val="1200"/>
              </a:spcBef>
              <a:spcAft>
                <a:spcPts val="0"/>
              </a:spcAft>
              <a:buClr>
                <a:srgbClr val="073763"/>
              </a:buClr>
              <a:buSzPts val="1600"/>
              <a:buChar char="●"/>
            </a:pPr>
            <a:r>
              <a:rPr b="1" lang="en" sz="1600">
                <a:solidFill>
                  <a:srgbClr val="073763"/>
                </a:solidFill>
              </a:rPr>
              <a:t>Individual &amp; Family Level:</a:t>
            </a:r>
            <a:endParaRPr b="1" sz="1600">
              <a:solidFill>
                <a:srgbClr val="073763"/>
              </a:solidFill>
            </a:endParaRPr>
          </a:p>
          <a:p>
            <a:pPr indent="-330200" lvl="1" marL="914400" rtl="0" algn="l">
              <a:spcBef>
                <a:spcPts val="0"/>
              </a:spcBef>
              <a:spcAft>
                <a:spcPts val="0"/>
              </a:spcAft>
              <a:buClr>
                <a:srgbClr val="073763"/>
              </a:buClr>
              <a:buSzPts val="1600"/>
              <a:buChar char="○"/>
            </a:pPr>
            <a:r>
              <a:rPr lang="en" sz="1600">
                <a:solidFill>
                  <a:srgbClr val="073763"/>
                </a:solidFill>
              </a:rPr>
              <a:t>Reduce Caregiver Burden and stress levels.</a:t>
            </a:r>
            <a:endParaRPr sz="1600">
              <a:solidFill>
                <a:srgbClr val="073763"/>
              </a:solidFill>
            </a:endParaRPr>
          </a:p>
          <a:p>
            <a:pPr indent="-330200" lvl="1" marL="914400" rtl="0" algn="l">
              <a:spcBef>
                <a:spcPts val="0"/>
              </a:spcBef>
              <a:spcAft>
                <a:spcPts val="0"/>
              </a:spcAft>
              <a:buClr>
                <a:srgbClr val="073763"/>
              </a:buClr>
              <a:buSzPts val="1600"/>
              <a:buChar char="○"/>
            </a:pPr>
            <a:r>
              <a:rPr lang="en" sz="1600">
                <a:solidFill>
                  <a:srgbClr val="073763"/>
                </a:solidFill>
              </a:rPr>
              <a:t>Improve Caregiver satisfaction, perceived support, and empowerment.</a:t>
            </a:r>
            <a:endParaRPr sz="1600">
              <a:solidFill>
                <a:srgbClr val="073763"/>
              </a:solidFill>
            </a:endParaRPr>
          </a:p>
          <a:p>
            <a:pPr indent="-330200" lvl="1" marL="914400" rtl="0" algn="l">
              <a:spcBef>
                <a:spcPts val="0"/>
              </a:spcBef>
              <a:spcAft>
                <a:spcPts val="0"/>
              </a:spcAft>
              <a:buClr>
                <a:srgbClr val="073763"/>
              </a:buClr>
              <a:buSzPts val="1600"/>
              <a:buChar char="○"/>
            </a:pPr>
            <a:r>
              <a:rPr lang="en" sz="1600">
                <a:solidFill>
                  <a:srgbClr val="073763"/>
                </a:solidFill>
              </a:rPr>
              <a:t>Enhance Child Quality of Life and functioning (physical and emotional well-being).</a:t>
            </a:r>
            <a:endParaRPr sz="1600">
              <a:solidFill>
                <a:srgbClr val="073763"/>
              </a:solidFill>
            </a:endParaRPr>
          </a:p>
          <a:p>
            <a:pPr indent="-330200" lvl="0" marL="457200" rtl="0" algn="l">
              <a:spcBef>
                <a:spcPts val="0"/>
              </a:spcBef>
              <a:spcAft>
                <a:spcPts val="0"/>
              </a:spcAft>
              <a:buClr>
                <a:srgbClr val="073763"/>
              </a:buClr>
              <a:buSzPts val="1600"/>
              <a:buChar char="●"/>
            </a:pPr>
            <a:r>
              <a:rPr b="1" lang="en" sz="1600">
                <a:solidFill>
                  <a:srgbClr val="073763"/>
                </a:solidFill>
              </a:rPr>
              <a:t>System &amp; Clinical Level:</a:t>
            </a:r>
            <a:endParaRPr b="1" sz="1600">
              <a:solidFill>
                <a:srgbClr val="073763"/>
              </a:solidFill>
            </a:endParaRPr>
          </a:p>
          <a:p>
            <a:pPr indent="-330200" lvl="1" marL="914400" rtl="0" algn="l">
              <a:spcBef>
                <a:spcPts val="0"/>
              </a:spcBef>
              <a:spcAft>
                <a:spcPts val="0"/>
              </a:spcAft>
              <a:buClr>
                <a:srgbClr val="073763"/>
              </a:buClr>
              <a:buSzPts val="1600"/>
              <a:buChar char="○"/>
            </a:pPr>
            <a:r>
              <a:rPr lang="en" sz="1600">
                <a:solidFill>
                  <a:srgbClr val="073763"/>
                </a:solidFill>
              </a:rPr>
              <a:t>Improve Medication adherence and accuracy.</a:t>
            </a:r>
            <a:endParaRPr sz="1600">
              <a:solidFill>
                <a:srgbClr val="073763"/>
              </a:solidFill>
            </a:endParaRPr>
          </a:p>
          <a:p>
            <a:pPr indent="-330200" lvl="1" marL="914400" rtl="0" algn="l">
              <a:spcBef>
                <a:spcPts val="0"/>
              </a:spcBef>
              <a:spcAft>
                <a:spcPts val="0"/>
              </a:spcAft>
              <a:buClr>
                <a:srgbClr val="073763"/>
              </a:buClr>
              <a:buSzPts val="1600"/>
              <a:buChar char="○"/>
            </a:pPr>
            <a:r>
              <a:rPr lang="en" sz="1600">
                <a:solidFill>
                  <a:srgbClr val="073763"/>
                </a:solidFill>
              </a:rPr>
              <a:t>Enhance Care Team Communication and Collaboration to increase care plan completeness.</a:t>
            </a:r>
            <a:endParaRPr sz="1600">
              <a:solidFill>
                <a:srgbClr val="073763"/>
              </a:solidFill>
            </a:endParaRPr>
          </a:p>
          <a:p>
            <a:pPr indent="0" lvl="0" marL="0" rtl="0" algn="l">
              <a:spcBef>
                <a:spcPts val="1200"/>
              </a:spcBef>
              <a:spcAft>
                <a:spcPts val="1200"/>
              </a:spcAft>
              <a:buNone/>
            </a:pPr>
            <a:r>
              <a:t/>
            </a:r>
            <a:endParaRPr>
              <a:solidFill>
                <a:srgbClr val="073763"/>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77"/>
          <p:cNvSpPr txBox="1"/>
          <p:nvPr>
            <p:ph idx="4294967295" type="body"/>
          </p:nvPr>
        </p:nvSpPr>
        <p:spPr>
          <a:xfrm>
            <a:off x="1134200" y="1469925"/>
            <a:ext cx="7038900" cy="2911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600">
                <a:solidFill>
                  <a:srgbClr val="073763"/>
                </a:solidFill>
              </a:rPr>
              <a:t>Genre:</a:t>
            </a:r>
            <a:r>
              <a:rPr lang="en" sz="1600">
                <a:solidFill>
                  <a:srgbClr val="073763"/>
                </a:solidFill>
              </a:rPr>
              <a:t> Mobile Health Application and Care Coordination Tool.</a:t>
            </a:r>
            <a:endParaRPr sz="1600">
              <a:solidFill>
                <a:srgbClr val="073763"/>
              </a:solidFill>
            </a:endParaRPr>
          </a:p>
          <a:p>
            <a:pPr indent="0" lvl="0" marL="0" rtl="0" algn="l">
              <a:spcBef>
                <a:spcPts val="1200"/>
              </a:spcBef>
              <a:spcAft>
                <a:spcPts val="0"/>
              </a:spcAft>
              <a:buNone/>
            </a:pPr>
            <a:r>
              <a:rPr b="1" lang="en" sz="1600">
                <a:solidFill>
                  <a:srgbClr val="073763"/>
                </a:solidFill>
              </a:rPr>
              <a:t>Primary Audience:</a:t>
            </a:r>
            <a:endParaRPr b="1" sz="1600">
              <a:solidFill>
                <a:srgbClr val="073763"/>
              </a:solidFill>
            </a:endParaRPr>
          </a:p>
          <a:p>
            <a:pPr indent="-330200" lvl="1" marL="914400" rtl="0" algn="l">
              <a:spcBef>
                <a:spcPts val="1200"/>
              </a:spcBef>
              <a:spcAft>
                <a:spcPts val="0"/>
              </a:spcAft>
              <a:buClr>
                <a:srgbClr val="073763"/>
              </a:buClr>
              <a:buSzPts val="1600"/>
              <a:buFont typeface="Arial"/>
              <a:buChar char="○"/>
            </a:pPr>
            <a:r>
              <a:rPr lang="en" sz="1600">
                <a:solidFill>
                  <a:srgbClr val="073763"/>
                </a:solidFill>
              </a:rPr>
              <a:t>Families/Caregivers of children with Complex Medical Care Needs (CMC),</a:t>
            </a:r>
            <a:r>
              <a:rPr b="1" lang="en" sz="1600">
                <a:solidFill>
                  <a:srgbClr val="073763"/>
                </a:solidFill>
              </a:rPr>
              <a:t>Secondary</a:t>
            </a:r>
            <a:endParaRPr b="1" sz="1600">
              <a:solidFill>
                <a:srgbClr val="073763"/>
              </a:solidFill>
            </a:endParaRPr>
          </a:p>
          <a:p>
            <a:pPr indent="0" lvl="0" marL="0" rtl="0" algn="l">
              <a:spcBef>
                <a:spcPts val="1200"/>
              </a:spcBef>
              <a:spcAft>
                <a:spcPts val="0"/>
              </a:spcAft>
              <a:buNone/>
            </a:pPr>
            <a:r>
              <a:rPr b="1" lang="en" sz="1600">
                <a:solidFill>
                  <a:srgbClr val="073763"/>
                </a:solidFill>
              </a:rPr>
              <a:t>Audience (Stakeholders):</a:t>
            </a:r>
            <a:endParaRPr b="1" sz="1600">
              <a:solidFill>
                <a:srgbClr val="073763"/>
              </a:solidFill>
            </a:endParaRPr>
          </a:p>
          <a:p>
            <a:pPr indent="-330200" lvl="1" marL="914400" rtl="0" algn="l">
              <a:spcBef>
                <a:spcPts val="1200"/>
              </a:spcBef>
              <a:spcAft>
                <a:spcPts val="0"/>
              </a:spcAft>
              <a:buClr>
                <a:srgbClr val="073763"/>
              </a:buClr>
              <a:buSzPts val="1600"/>
              <a:buFont typeface="Lato"/>
              <a:buChar char="○"/>
            </a:pPr>
            <a:r>
              <a:rPr lang="en" sz="1600">
                <a:solidFill>
                  <a:srgbClr val="073763"/>
                </a:solidFill>
              </a:rPr>
              <a:t>Primary Care Providers (PCPs) and Nurse Coordinators.</a:t>
            </a:r>
            <a:endParaRPr sz="1600">
              <a:solidFill>
                <a:srgbClr val="073763"/>
              </a:solidFill>
            </a:endParaRPr>
          </a:p>
          <a:p>
            <a:pPr indent="-330200" lvl="1" marL="914400" rtl="0" algn="l">
              <a:spcBef>
                <a:spcPts val="0"/>
              </a:spcBef>
              <a:spcAft>
                <a:spcPts val="0"/>
              </a:spcAft>
              <a:buClr>
                <a:srgbClr val="073763"/>
              </a:buClr>
              <a:buSzPts val="1600"/>
              <a:buFont typeface="Lato"/>
              <a:buChar char="○"/>
            </a:pPr>
            <a:r>
              <a:rPr lang="en" sz="1600">
                <a:solidFill>
                  <a:srgbClr val="073763"/>
                </a:solidFill>
              </a:rPr>
              <a:t>Hospital Systems and Research Partners (MSU/Michigan Medicine).</a:t>
            </a:r>
            <a:endParaRPr sz="1600">
              <a:solidFill>
                <a:srgbClr val="073763"/>
              </a:solidFill>
            </a:endParaRPr>
          </a:p>
          <a:p>
            <a:pPr indent="0" lvl="0" marL="0" rtl="0" algn="l">
              <a:spcBef>
                <a:spcPts val="1200"/>
              </a:spcBef>
              <a:spcAft>
                <a:spcPts val="1200"/>
              </a:spcAft>
              <a:buNone/>
            </a:pPr>
            <a:r>
              <a:t/>
            </a:r>
            <a:endParaRPr sz="1600">
              <a:solidFill>
                <a:srgbClr val="073763"/>
              </a:solidFill>
            </a:endParaRPr>
          </a:p>
        </p:txBody>
      </p:sp>
      <p:sp>
        <p:nvSpPr>
          <p:cNvPr id="463" name="Google Shape;463;p77"/>
          <p:cNvSpPr txBox="1"/>
          <p:nvPr>
            <p:ph type="title"/>
          </p:nvPr>
        </p:nvSpPr>
        <p:spPr>
          <a:xfrm>
            <a:off x="1134200" y="257675"/>
            <a:ext cx="7038900" cy="914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0" lang="en" sz="2400">
                <a:solidFill>
                  <a:srgbClr val="073763"/>
                </a:solidFill>
                <a:latin typeface="Montserrat SemiBold"/>
                <a:ea typeface="Montserrat SemiBold"/>
                <a:cs typeface="Montserrat SemiBold"/>
                <a:sym typeface="Montserrat SemiBold"/>
              </a:rPr>
              <a:t>Genre and Audience </a:t>
            </a:r>
            <a:endParaRPr b="0" sz="2400">
              <a:solidFill>
                <a:srgbClr val="073763"/>
              </a:solidFill>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78"/>
          <p:cNvSpPr txBox="1"/>
          <p:nvPr/>
        </p:nvSpPr>
        <p:spPr>
          <a:xfrm>
            <a:off x="562425" y="580550"/>
            <a:ext cx="4054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1"/>
                </a:solidFill>
                <a:latin typeface="Montserrat SemiBold"/>
                <a:ea typeface="Montserrat SemiBold"/>
                <a:cs typeface="Montserrat SemiBold"/>
                <a:sym typeface="Montserrat SemiBold"/>
              </a:rPr>
              <a:t>Logline Statement </a:t>
            </a:r>
            <a:endParaRPr>
              <a:latin typeface="Montserrat SemiBold"/>
              <a:ea typeface="Montserrat SemiBold"/>
              <a:cs typeface="Montserrat SemiBold"/>
              <a:sym typeface="Montserrat SemiBold"/>
            </a:endParaRPr>
          </a:p>
        </p:txBody>
      </p:sp>
      <p:sp>
        <p:nvSpPr>
          <p:cNvPr id="469" name="Google Shape;469;p78"/>
          <p:cNvSpPr txBox="1"/>
          <p:nvPr/>
        </p:nvSpPr>
        <p:spPr>
          <a:xfrm>
            <a:off x="562425" y="2186225"/>
            <a:ext cx="7066800" cy="178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en" sz="1500">
                <a:solidFill>
                  <a:srgbClr val="073763"/>
                </a:solidFill>
                <a:latin typeface="Lato"/>
                <a:ea typeface="Lato"/>
                <a:cs typeface="Lato"/>
                <a:sym typeface="Lato"/>
              </a:rPr>
              <a:t>Simpler Care is a mobile care app that serves as a coordination tool to empower caregivers of pediatric patients with complex medical needs by integrating ethical gamification like meditivate rock stacking, bonsai tree growth, to provide psychological support and reduce the stress and burden on the caregiver through curated positive affirmations. </a:t>
            </a:r>
            <a:endParaRPr sz="1500">
              <a:solidFill>
                <a:srgbClr val="073763"/>
              </a:solidFill>
              <a:latin typeface="Lato"/>
              <a:ea typeface="Lato"/>
              <a:cs typeface="Lato"/>
              <a:sym typeface="Lato"/>
            </a:endParaRPr>
          </a:p>
          <a:p>
            <a:pPr indent="0" lvl="0" marL="0" rtl="0" algn="l">
              <a:spcBef>
                <a:spcPts val="600"/>
              </a:spcBef>
              <a:spcAft>
                <a:spcPts val="0"/>
              </a:spcAft>
              <a:buNone/>
            </a:pPr>
            <a:r>
              <a:t/>
            </a:r>
            <a:endParaRPr sz="1300">
              <a:solidFill>
                <a:srgbClr val="073763"/>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rush Background Presentation XL by Slidesgo">
  <a:themeElements>
    <a:clrScheme name="Simple Light">
      <a:dk1>
        <a:srgbClr val="000000"/>
      </a:dk1>
      <a:lt1>
        <a:srgbClr val="FFFFFF"/>
      </a:lt1>
      <a:dk2>
        <a:srgbClr val="595959"/>
      </a:dk2>
      <a:lt2>
        <a:srgbClr val="EEEEEE"/>
      </a:lt2>
      <a:accent1>
        <a:srgbClr val="6EE1EB"/>
      </a:accent1>
      <a:accent2>
        <a:srgbClr val="32BBCA"/>
      </a:accent2>
      <a:accent3>
        <a:srgbClr val="298DBF"/>
      </a:accent3>
      <a:accent4>
        <a:srgbClr val="1E5F7F"/>
      </a:accent4>
      <a:accent5>
        <a:srgbClr val="6EE1EB"/>
      </a:accent5>
      <a:accent6>
        <a:srgbClr val="32BBCA"/>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